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5" r:id="rId4"/>
    <p:sldMasterId id="214748366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Lst>
  <p:sldSz cy="5143500" cx="9144000"/>
  <p:notesSz cx="6858000" cy="9144000"/>
  <p:embeddedFontLst>
    <p:embeddedFont>
      <p:font typeface="Roboto"/>
      <p:regular r:id="rId159"/>
      <p:bold r:id="rId160"/>
      <p:italic r:id="rId161"/>
      <p:boldItalic r:id="rId162"/>
    </p:embeddedFont>
    <p:embeddedFont>
      <p:font typeface="Arvo"/>
      <p:regular r:id="rId163"/>
      <p:bold r:id="rId164"/>
      <p:italic r:id="rId165"/>
      <p:boldItalic r:id="rId166"/>
    </p:embeddedFont>
    <p:embeddedFont>
      <p:font typeface="Roboto Condensed"/>
      <p:regular r:id="rId167"/>
      <p:bold r:id="rId168"/>
      <p:italic r:id="rId169"/>
      <p:boldItalic r:id="rId170"/>
    </p:embeddedFont>
    <p:embeddedFont>
      <p:font typeface="Roboto Condensed Light"/>
      <p:regular r:id="rId171"/>
      <p:bold r:id="rId172"/>
      <p:italic r:id="rId173"/>
      <p:boldItalic r:id="rId1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3637A43A-A565-4519-B4B8-B8DF88860851}">
  <a:tblStyle styleId="{3637A43A-A565-4519-B4B8-B8DF88860851}"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ECF3"/>
          </a:solidFill>
        </a:fill>
      </a:tcStyle>
    </a:wholeTbl>
    <a:band1H>
      <a:tcTxStyle/>
      <a:tcStyle>
        <a:fill>
          <a:solidFill>
            <a:srgbClr val="CDD7E6"/>
          </a:solidFill>
        </a:fill>
      </a:tcStyle>
    </a:band1H>
    <a:band2H>
      <a:tcTxStyle/>
    </a:band2H>
    <a:band1V>
      <a:tcTxStyle/>
      <a:tcStyle>
        <a:fill>
          <a:solidFill>
            <a:srgbClr val="CDD7E6"/>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174" Type="http://schemas.openxmlformats.org/officeDocument/2006/relationships/font" Target="fonts/RobotoCondensedLight-boldItalic.fntdata"/><Relationship Id="rId38" Type="http://schemas.openxmlformats.org/officeDocument/2006/relationships/slide" Target="slides/slide32.xml"/><Relationship Id="rId173" Type="http://schemas.openxmlformats.org/officeDocument/2006/relationships/font" Target="fonts/RobotoCondensedLight-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2.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font" Target="fonts/RobotoCondensedLight-bold.fntdata"/><Relationship Id="rId65" Type="http://schemas.openxmlformats.org/officeDocument/2006/relationships/slide" Target="slides/slide59.xml"/><Relationship Id="rId171" Type="http://schemas.openxmlformats.org/officeDocument/2006/relationships/font" Target="fonts/RobotoCondensedLight-regular.fntdata"/><Relationship Id="rId68" Type="http://schemas.openxmlformats.org/officeDocument/2006/relationships/slide" Target="slides/slide62.xml"/><Relationship Id="rId170" Type="http://schemas.openxmlformats.org/officeDocument/2006/relationships/font" Target="fonts/RobotoCondensed-boldItalic.fntdata"/><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font" Target="fonts/Arvo-italic.fntdata"/><Relationship Id="rId69" Type="http://schemas.openxmlformats.org/officeDocument/2006/relationships/slide" Target="slides/slide63.xml"/><Relationship Id="rId164" Type="http://schemas.openxmlformats.org/officeDocument/2006/relationships/font" Target="fonts/Arvo-bold.fntdata"/><Relationship Id="rId163" Type="http://schemas.openxmlformats.org/officeDocument/2006/relationships/font" Target="fonts/Arvo-regular.fntdata"/><Relationship Id="rId162" Type="http://schemas.openxmlformats.org/officeDocument/2006/relationships/font" Target="fonts/Roboto-boldItalic.fntdata"/><Relationship Id="rId169" Type="http://schemas.openxmlformats.org/officeDocument/2006/relationships/font" Target="fonts/RobotoCondensed-italic.fntdata"/><Relationship Id="rId168" Type="http://schemas.openxmlformats.org/officeDocument/2006/relationships/font" Target="fonts/RobotoCondensed-bold.fntdata"/><Relationship Id="rId167" Type="http://schemas.openxmlformats.org/officeDocument/2006/relationships/font" Target="fonts/RobotoCondensed-regular.fntdata"/><Relationship Id="rId166" Type="http://schemas.openxmlformats.org/officeDocument/2006/relationships/font" Target="fonts/Arvo-boldItalic.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font" Target="fonts/Roboto-italic.fntdata"/><Relationship Id="rId54" Type="http://schemas.openxmlformats.org/officeDocument/2006/relationships/slide" Target="slides/slide48.xml"/><Relationship Id="rId160" Type="http://schemas.openxmlformats.org/officeDocument/2006/relationships/font" Target="fonts/Roboto-bold.fntdata"/><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font" Target="fonts/Roboto-regular.fntdata"/><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49ff62bd2b_3_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g49ff62bd2b_3_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Kính thưa quý hội đồng, quý thầy cô cùng các vị khán giả</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Hôm nay nhóm chúng tôi xin thuyết trình về đề tài “</a:t>
            </a:r>
            <a:r>
              <a:rPr b="1" lang="vi" sz="1400">
                <a:latin typeface="Roboto Condensed"/>
                <a:ea typeface="Roboto Condensed"/>
                <a:cs typeface="Roboto Condensed"/>
                <a:sym typeface="Roboto Condensed"/>
              </a:rPr>
              <a:t>EXAMINATION TOOLS APPLYING BLOCK CHAIN TECHNOLOG</a:t>
            </a:r>
            <a:r>
              <a:rPr lang="vi" sz="1400">
                <a:solidFill>
                  <a:schemeClr val="dk1"/>
                </a:solidFill>
                <a:latin typeface="Roboto"/>
                <a:ea typeface="Roboto"/>
                <a:cs typeface="Roboto"/>
                <a:sym typeface="Roboto"/>
              </a:rPr>
              <a:t>Y</a:t>
            </a:r>
            <a:r>
              <a:rPr lang="vi" sz="1500">
                <a:solidFill>
                  <a:schemeClr val="dk1"/>
                </a:solidFill>
                <a:latin typeface="Roboto"/>
                <a:ea typeface="Roboto"/>
                <a:cs typeface="Roboto"/>
                <a:sym typeface="Roboto"/>
              </a:rPr>
              <a:t>"</a:t>
            </a:r>
            <a:r>
              <a:rPr lang="vi" sz="1400">
                <a:solidFill>
                  <a:schemeClr val="dk1"/>
                </a:solidFill>
                <a:latin typeface="Roboto"/>
                <a:ea typeface="Roboto"/>
                <a:cs typeface="Roboto"/>
                <a:sym typeface="Roboto"/>
              </a:rPr>
              <a:t> </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với tên tiếng việt là </a:t>
            </a:r>
            <a:r>
              <a:rPr b="1" lang="vi" sz="1400">
                <a:solidFill>
                  <a:schemeClr val="dk1"/>
                </a:solidFill>
                <a:latin typeface="Roboto"/>
                <a:ea typeface="Roboto"/>
                <a:cs typeface="Roboto"/>
                <a:sym typeface="Roboto"/>
              </a:rPr>
              <a:t>Xây dựng hệ thống quản lý đề thi và việc thi cử sử dụng công nghệ Block-Chain</a:t>
            </a:r>
            <a:r>
              <a:rPr lang="vi" sz="1400">
                <a:solidFill>
                  <a:schemeClr val="dk1"/>
                </a:solidFill>
                <a:latin typeface="Roboto"/>
                <a:ea typeface="Roboto"/>
                <a:cs typeface="Roboto"/>
                <a:sym typeface="Roboto"/>
              </a:rPr>
              <a:t>"</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49ff62bd2b_3_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g49ff62bd2b_3_2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vi" sz="1500"/>
              <a:t>Bước đầu tiên ở quy trình này sẽ thêm câu hỏi vào ngân hàng câu hỏi</a:t>
            </a:r>
            <a:endParaRPr sz="1500"/>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2" name="Shape 2382"/>
        <p:cNvGrpSpPr/>
        <p:nvPr/>
      </p:nvGrpSpPr>
      <p:grpSpPr>
        <a:xfrm>
          <a:off x="0" y="0"/>
          <a:ext cx="0" cy="0"/>
          <a:chOff x="0" y="0"/>
          <a:chExt cx="0" cy="0"/>
        </a:xfrm>
      </p:grpSpPr>
      <p:sp>
        <p:nvSpPr>
          <p:cNvPr id="2383" name="Google Shape;2383;g4a00d227ce_0_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vi">
                <a:solidFill>
                  <a:schemeClr val="dk1"/>
                </a:solidFill>
              </a:rPr>
              <a:t>Sau khi giảng viên hoàn tất việc chỉnh sửa, giảng viên buộc phải làm lại đề, lúc này trjang thái của đề sẽ trở thành </a:t>
            </a:r>
            <a:r>
              <a:rPr b="1" lang="vi">
                <a:solidFill>
                  <a:schemeClr val="dk1"/>
                </a:solidFill>
              </a:rPr>
              <a:t>pending</a:t>
            </a:r>
            <a:endParaRPr b="1"/>
          </a:p>
        </p:txBody>
      </p:sp>
      <p:sp>
        <p:nvSpPr>
          <p:cNvPr id="2384" name="Google Shape;2384;g4a00d227ce_0_1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1" name="Shape 2391"/>
        <p:cNvGrpSpPr/>
        <p:nvPr/>
      </p:nvGrpSpPr>
      <p:grpSpPr>
        <a:xfrm>
          <a:off x="0" y="0"/>
          <a:ext cx="0" cy="0"/>
          <a:chOff x="0" y="0"/>
          <a:chExt cx="0" cy="0"/>
        </a:xfrm>
      </p:grpSpPr>
      <p:sp>
        <p:nvSpPr>
          <p:cNvPr id="2392" name="Google Shape;2392;g49ff62bd2b_3_22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vi">
                <a:solidFill>
                  <a:schemeClr val="dk1"/>
                </a:solidFill>
              </a:rPr>
              <a:t>Sau khi</a:t>
            </a:r>
            <a:r>
              <a:rPr lang="vi">
                <a:solidFill>
                  <a:schemeClr val="dk1"/>
                </a:solidFill>
              </a:rPr>
              <a:t> giáo viên duyệt đề, trạng thái của đề sẽ là approved hoặc rejected</a:t>
            </a:r>
            <a:endParaRPr/>
          </a:p>
        </p:txBody>
      </p:sp>
      <p:sp>
        <p:nvSpPr>
          <p:cNvPr id="2393" name="Google Shape;2393;g49ff62bd2b_3_22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1" name="Shape 2401"/>
        <p:cNvGrpSpPr/>
        <p:nvPr/>
      </p:nvGrpSpPr>
      <p:grpSpPr>
        <a:xfrm>
          <a:off x="0" y="0"/>
          <a:ext cx="0" cy="0"/>
          <a:chOff x="0" y="0"/>
          <a:chExt cx="0" cy="0"/>
        </a:xfrm>
      </p:grpSpPr>
      <p:sp>
        <p:nvSpPr>
          <p:cNvPr id="2402" name="Google Shape;2402;g49ff62bd2b_3_22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vi">
                <a:solidFill>
                  <a:schemeClr val="dk1"/>
                </a:solidFill>
              </a:rPr>
              <a:t>nếu đề đã được duyệt, đề sẽ được chuyển đến cho trưởng phòng khảo thí, lúc này nếu trưởng phòng khảo thí public đề, đề sẽ được đánh dấu sẵn sàng cho các kì thi.</a:t>
            </a:r>
            <a:endParaRPr/>
          </a:p>
        </p:txBody>
      </p:sp>
      <p:sp>
        <p:nvSpPr>
          <p:cNvPr id="2403" name="Google Shape;2403;g49ff62bd2b_3_22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0" name="Shape 2410"/>
        <p:cNvGrpSpPr/>
        <p:nvPr/>
      </p:nvGrpSpPr>
      <p:grpSpPr>
        <a:xfrm>
          <a:off x="0" y="0"/>
          <a:ext cx="0" cy="0"/>
          <a:chOff x="0" y="0"/>
          <a:chExt cx="0" cy="0"/>
        </a:xfrm>
      </p:grpSpPr>
      <p:sp>
        <p:nvSpPr>
          <p:cNvPr id="2411" name="Google Shape;2411;g49ff62bd2b_3_22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2" name="Google Shape;2412;g49ff62bd2b_3_22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vi" sz="1400">
                <a:solidFill>
                  <a:schemeClr val="dk1"/>
                </a:solidFill>
                <a:latin typeface="Roboto"/>
                <a:ea typeface="Roboto"/>
                <a:cs typeface="Roboto"/>
                <a:sym typeface="Roboto"/>
              </a:rPr>
              <a:t>Kính thưa hội đồng ,tôi xin phép được nhắc lại các quy trình từ bước tạo đề thi đến bước tạo kì thi để có cái nhìn tổng quan và chi tiết hơn</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8" name="Shape 2478"/>
        <p:cNvGrpSpPr/>
        <p:nvPr/>
      </p:nvGrpSpPr>
      <p:grpSpPr>
        <a:xfrm>
          <a:off x="0" y="0"/>
          <a:ext cx="0" cy="0"/>
          <a:chOff x="0" y="0"/>
          <a:chExt cx="0" cy="0"/>
        </a:xfrm>
      </p:grpSpPr>
      <p:sp>
        <p:nvSpPr>
          <p:cNvPr id="2479" name="Google Shape;2479;g49ff62bd2b_3_23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
        <p:nvSpPr>
          <p:cNvPr id="2480" name="Google Shape;2480;g49ff62bd2b_3_23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9" name="Shape 2489"/>
        <p:cNvGrpSpPr/>
        <p:nvPr/>
      </p:nvGrpSpPr>
      <p:grpSpPr>
        <a:xfrm>
          <a:off x="0" y="0"/>
          <a:ext cx="0" cy="0"/>
          <a:chOff x="0" y="0"/>
          <a:chExt cx="0" cy="0"/>
        </a:xfrm>
      </p:grpSpPr>
      <p:sp>
        <p:nvSpPr>
          <p:cNvPr id="2490" name="Google Shape;2490;g49ff62bd2b_3_23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Nhân viên khảo thí tạo 1 bài thi</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
        <p:nvSpPr>
          <p:cNvPr id="2491" name="Google Shape;2491;g49ff62bd2b_3_23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4" name="Shape 2504"/>
        <p:cNvGrpSpPr/>
        <p:nvPr/>
      </p:nvGrpSpPr>
      <p:grpSpPr>
        <a:xfrm>
          <a:off x="0" y="0"/>
          <a:ext cx="0" cy="0"/>
          <a:chOff x="0" y="0"/>
          <a:chExt cx="0" cy="0"/>
        </a:xfrm>
      </p:grpSpPr>
      <p:sp>
        <p:nvSpPr>
          <p:cNvPr id="2505" name="Google Shape;2505;g4a00d227ce_0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vi" sz="1400">
                <a:solidFill>
                  <a:schemeClr val="dk1"/>
                </a:solidFill>
                <a:latin typeface="Roboto"/>
                <a:ea typeface="Roboto"/>
                <a:cs typeface="Roboto"/>
                <a:sym typeface="Roboto"/>
              </a:rPr>
              <a:t>Nhân viên khảo thí sẽ yêu cầu giảng viên kiểm tra nội dung bài thi</a:t>
            </a:r>
            <a:endParaRPr/>
          </a:p>
        </p:txBody>
      </p:sp>
      <p:sp>
        <p:nvSpPr>
          <p:cNvPr id="2506" name="Google Shape;2506;g4a00d227ce_0_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3" name="Shape 2523"/>
        <p:cNvGrpSpPr/>
        <p:nvPr/>
      </p:nvGrpSpPr>
      <p:grpSpPr>
        <a:xfrm>
          <a:off x="0" y="0"/>
          <a:ext cx="0" cy="0"/>
          <a:chOff x="0" y="0"/>
          <a:chExt cx="0" cy="0"/>
        </a:xfrm>
      </p:grpSpPr>
      <p:sp>
        <p:nvSpPr>
          <p:cNvPr id="2524" name="Google Shape;2524;g49ff62bd2b_3_23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Giảng viên sẽ kiểm tra nội dung đề và chỉnh sửa nếu cần thiết</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
        <p:nvSpPr>
          <p:cNvPr id="2525" name="Google Shape;2525;g49ff62bd2b_3_23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4" name="Shape 2544"/>
        <p:cNvGrpSpPr/>
        <p:nvPr/>
      </p:nvGrpSpPr>
      <p:grpSpPr>
        <a:xfrm>
          <a:off x="0" y="0"/>
          <a:ext cx="0" cy="0"/>
          <a:chOff x="0" y="0"/>
          <a:chExt cx="0" cy="0"/>
        </a:xfrm>
      </p:grpSpPr>
      <p:sp>
        <p:nvSpPr>
          <p:cNvPr id="2545" name="Google Shape;2545;g49ff62bd2b_3_23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Sau đó giảng viên kí vào 1 bảng cam kết nhằm mục đích bảo đảm đề đủ tiêu chuẩn để ra thi</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
        <p:nvSpPr>
          <p:cNvPr id="2546" name="Google Shape;2546;g49ff62bd2b_3_23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9" name="Shape 2569"/>
        <p:cNvGrpSpPr/>
        <p:nvPr/>
      </p:nvGrpSpPr>
      <p:grpSpPr>
        <a:xfrm>
          <a:off x="0" y="0"/>
          <a:ext cx="0" cy="0"/>
          <a:chOff x="0" y="0"/>
          <a:chExt cx="0" cy="0"/>
        </a:xfrm>
      </p:grpSpPr>
      <p:sp>
        <p:nvSpPr>
          <p:cNvPr id="2570" name="Google Shape;2570;g49ff62bd2b_3_23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Gần tới ngày thi, nhân viên khảo thí sẽ tạo kì thi dựa trên đề đã được kiểm tra trước đó</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
        <p:nvSpPr>
          <p:cNvPr id="2571" name="Google Shape;2571;g49ff62bd2b_3_23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49ff62bd2b_3_2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g49ff62bd2b_3_2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vi" sz="1500"/>
              <a:t>Tiếp theo đó nhân viên khảo thí sẽ sinh ra một đề thi dựa trên các môn học và các câu hỏi của môn học đó trong ngân hàng câu hỏi</a:t>
            </a:r>
            <a:endParaRPr sz="1500"/>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0" name="Shape 2600"/>
        <p:cNvGrpSpPr/>
        <p:nvPr/>
      </p:nvGrpSpPr>
      <p:grpSpPr>
        <a:xfrm>
          <a:off x="0" y="0"/>
          <a:ext cx="0" cy="0"/>
          <a:chOff x="0" y="0"/>
          <a:chExt cx="0" cy="0"/>
        </a:xfrm>
      </p:grpSpPr>
      <p:sp>
        <p:nvSpPr>
          <p:cNvPr id="2601" name="Google Shape;2601;g49ff62bd2b_3_24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Tới ngày thi, sinh viên làm bài thi</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
        <p:nvSpPr>
          <p:cNvPr id="2602" name="Google Shape;2602;g49ff62bd2b_3_24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5" name="Shape 2635"/>
        <p:cNvGrpSpPr/>
        <p:nvPr/>
      </p:nvGrpSpPr>
      <p:grpSpPr>
        <a:xfrm>
          <a:off x="0" y="0"/>
          <a:ext cx="0" cy="0"/>
          <a:chOff x="0" y="0"/>
          <a:chExt cx="0" cy="0"/>
        </a:xfrm>
      </p:grpSpPr>
      <p:sp>
        <p:nvSpPr>
          <p:cNvPr id="2636" name="Google Shape;2636;g49ff62bd2b_3_24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Từ quy trình hiện tại, chúng tôi đưa ra ý tưởng và chuyển các bước thủ công bằng tay sang trực tuyến.  Thay vì kí vào biên bản, nội dung của người duyệt đề thi sẽ được lưu trữ.</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Bên cạnh đó, Trưởng phòng khảo thí sẽ quản lí những kết quả được approve bởi giảng viên và quyết định các đề được phép ra thi.</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Sau đó khi nhân viên khảo thí chọn kỳ thi và môn học, khảo thí có thể chọn các đề thi đã được cho phép bởi trưởng phòng khảo thí và chưa có trong kì đó để tạo kỳ thi</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
        <p:nvSpPr>
          <p:cNvPr id="2637" name="Google Shape;2637;g49ff62bd2b_3_24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8" name="Shape 2648"/>
        <p:cNvGrpSpPr/>
        <p:nvPr/>
      </p:nvGrpSpPr>
      <p:grpSpPr>
        <a:xfrm>
          <a:off x="0" y="0"/>
          <a:ext cx="0" cy="0"/>
          <a:chOff x="0" y="0"/>
          <a:chExt cx="0" cy="0"/>
        </a:xfrm>
      </p:grpSpPr>
      <p:sp>
        <p:nvSpPr>
          <p:cNvPr id="2649" name="Google Shape;2649;g49ff62bd2b_3_24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Chúng tôi </a:t>
            </a:r>
            <a:r>
              <a:rPr b="1" lang="vi" sz="1400">
                <a:solidFill>
                  <a:schemeClr val="dk1"/>
                </a:solidFill>
                <a:latin typeface="Roboto"/>
                <a:ea typeface="Roboto"/>
                <a:cs typeface="Roboto"/>
                <a:sym typeface="Roboto"/>
              </a:rPr>
              <a:t>đưa ra ý tưởng và chuyển các bước thủ công bằng tay sang trực tuyến</a:t>
            </a:r>
            <a:r>
              <a:rPr lang="vi" sz="1400">
                <a:solidFill>
                  <a:schemeClr val="dk1"/>
                </a:solidFill>
                <a:latin typeface="Roboto"/>
                <a:ea typeface="Roboto"/>
                <a:cs typeface="Roboto"/>
                <a:sym typeface="Roboto"/>
              </a:rPr>
              <a:t>.  Thay vì kí vào biên bản, nội dung của người duyệt đề thi sẽ được lưu trữ.</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Bên cạnh đó, Trưởng phòng khảo thí sẽ quản lí những kết quả được approve bởi giảng viên và quyết định các đề được phép ra thi.</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Sau đó khi nhân viên khảo thí chọn kỳ thi và môn học, khảo thí có thể chọn các đề thi đã được cho phép bởi trưởng phòng khảo thí và chưa có trong kì đó để tạo kỳ thi</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
        <p:nvSpPr>
          <p:cNvPr id="2650" name="Google Shape;2650;g49ff62bd2b_3_24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5" name="Shape 2665"/>
        <p:cNvGrpSpPr/>
        <p:nvPr/>
      </p:nvGrpSpPr>
      <p:grpSpPr>
        <a:xfrm>
          <a:off x="0" y="0"/>
          <a:ext cx="0" cy="0"/>
          <a:chOff x="0" y="0"/>
          <a:chExt cx="0" cy="0"/>
        </a:xfrm>
      </p:grpSpPr>
      <p:sp>
        <p:nvSpPr>
          <p:cNvPr id="2666" name="Google Shape;2666;g49ff62bd2b_3_24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Chúng tôi đưa ra ý tưởng và chuyển các bước thủ công bằng tay sang trực tuyến.  Thay vì kí vào biên bản, nội dung của người duyệt đề thi sẽ được lưu trữ.</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Bên cạnh đó, Trưởng phòng khảo thí sẽ quản lí những kết quả được approve bởi giảng viên và quyết định các đề được phép ra thi.</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Sau đó khi nhân viên khảo thí chọn kỳ thi và môn học, khảo thí có thể chọn các đề thi đã được cho phép bởi trưởng phòng khảo thí và chưa có trong kì đó để tạo kỳ thi</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
        <p:nvSpPr>
          <p:cNvPr id="2667" name="Google Shape;2667;g49ff62bd2b_3_247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4" name="Shape 2684"/>
        <p:cNvGrpSpPr/>
        <p:nvPr/>
      </p:nvGrpSpPr>
      <p:grpSpPr>
        <a:xfrm>
          <a:off x="0" y="0"/>
          <a:ext cx="0" cy="0"/>
          <a:chOff x="0" y="0"/>
          <a:chExt cx="0" cy="0"/>
        </a:xfrm>
      </p:grpSpPr>
      <p:sp>
        <p:nvSpPr>
          <p:cNvPr id="2685" name="Google Shape;2685;g49ff62bd2b_3_24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Chúng tôi đưa ra ý tưởng và chuyển các bước thủ công bằng tay sang trực tuyến.  Thay vì kí vào biên bản, nội dung của người duyệt đề thi sẽ được lưu trữ.</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Bên cạnh đó, Trưởng phòng khảo thí sẽ quản lí những kết quả được approve bởi giảng viên và quyết định các đề được phép ra thi.</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Sau đó khi nhân viên khảo thí chọn kỳ thi và môn học, khảo thí có thể chọn các đề thi đã được cho phép bởi trưởng phòng khảo thí và chưa có trong kì đó để tạo kỳ thi</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
        <p:nvSpPr>
          <p:cNvPr id="2686" name="Google Shape;2686;g49ff62bd2b_3_248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7" name="Shape 2707"/>
        <p:cNvGrpSpPr/>
        <p:nvPr/>
      </p:nvGrpSpPr>
      <p:grpSpPr>
        <a:xfrm>
          <a:off x="0" y="0"/>
          <a:ext cx="0" cy="0"/>
          <a:chOff x="0" y="0"/>
          <a:chExt cx="0" cy="0"/>
        </a:xfrm>
      </p:grpSpPr>
      <p:sp>
        <p:nvSpPr>
          <p:cNvPr id="2708" name="Google Shape;2708;g49ff62bd2b_3_25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Chúng tôi đưa ra ý tưởng và chuyển các bước thủ công bằng tay sang trực tuyến.  Thay vì kí vào biên bản, nội dung của người duyệt đề thi sẽ được lưu trữ.</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Bên cạnh đó, Trưởng phòng khảo thí sẽ quản lí những kết quả được approve bởi giảng viên và quyết định các đề được phép ra thi.</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Sau đó khi nhân viên khảo thí chọn kỳ thi và môn học, khảo thí có thể chọn các đề thi đã được cho phép bởi trưởng phòng khảo thí và chưa có trong kì đó để tạo kỳ thi</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
        <p:nvSpPr>
          <p:cNvPr id="2709" name="Google Shape;2709;g49ff62bd2b_3_25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6" name="Shape 2736"/>
        <p:cNvGrpSpPr/>
        <p:nvPr/>
      </p:nvGrpSpPr>
      <p:grpSpPr>
        <a:xfrm>
          <a:off x="0" y="0"/>
          <a:ext cx="0" cy="0"/>
          <a:chOff x="0" y="0"/>
          <a:chExt cx="0" cy="0"/>
        </a:xfrm>
      </p:grpSpPr>
      <p:sp>
        <p:nvSpPr>
          <p:cNvPr id="2737" name="Google Shape;2737;g49ff62bd2b_3_25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Chúng tôi đưa ra ý tưởng và chuyển các bước thủ công bằng tay sang trực tuyến.  Thay vì kí vào biên bản, nội dung của người duyệt đề thi sẽ được lưu trữ.</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Bên cạnh đó, Trưởng phòng khảo thí sẽ quản lí những kết quả được approve bởi giảng viên và quyết định các đề được phép ra thi.</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Sau đó khi nhân viên khảo thí chọn kỳ thi và môn học, khảo thí có thể chọn các đề thi đã được cho phép bởi trưởng phòng khảo thí và chưa có trong kì đó để tạo kỳ thi.</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
        <p:nvSpPr>
          <p:cNvPr id="2738" name="Google Shape;2738;g49ff62bd2b_3_25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9" name="Shape 2769"/>
        <p:cNvGrpSpPr/>
        <p:nvPr/>
      </p:nvGrpSpPr>
      <p:grpSpPr>
        <a:xfrm>
          <a:off x="0" y="0"/>
          <a:ext cx="0" cy="0"/>
          <a:chOff x="0" y="0"/>
          <a:chExt cx="0" cy="0"/>
        </a:xfrm>
      </p:grpSpPr>
      <p:sp>
        <p:nvSpPr>
          <p:cNvPr id="2770" name="Google Shape;2770;g49ff62bd2b_3_25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vi"/>
              <a:t>Nhân viên khảo thí chọn học kì và môn học</a:t>
            </a:r>
            <a:endParaRPr/>
          </a:p>
          <a:p>
            <a:pPr indent="0" lvl="0" marL="0" rtl="0" algn="l">
              <a:lnSpc>
                <a:spcPct val="100000"/>
              </a:lnSpc>
              <a:spcBef>
                <a:spcPts val="0"/>
              </a:spcBef>
              <a:spcAft>
                <a:spcPts val="0"/>
              </a:spcAft>
              <a:buSzPts val="1100"/>
              <a:buNone/>
            </a:pPr>
            <a:r>
              <a:rPr lang="vi"/>
              <a:t>lấy toàn bộ các đề đã được cho phép bởi trưởng phòng khảo thí của môn học đó</a:t>
            </a:r>
            <a:endParaRPr/>
          </a:p>
          <a:p>
            <a:pPr indent="0" lvl="0" marL="0" rtl="0" algn="l">
              <a:lnSpc>
                <a:spcPct val="100000"/>
              </a:lnSpc>
              <a:spcBef>
                <a:spcPts val="0"/>
              </a:spcBef>
              <a:spcAft>
                <a:spcPts val="0"/>
              </a:spcAft>
              <a:buSzPts val="1100"/>
              <a:buNone/>
            </a:pPr>
            <a:r>
              <a:rPr lang="vi"/>
              <a:t>knv khảo thí đền các thông tin cần thiết như chọn ngày h thi, đề thi và upload file danh sách sinh viên được thi</a:t>
            </a:r>
            <a:endParaRPr/>
          </a:p>
        </p:txBody>
      </p:sp>
      <p:sp>
        <p:nvSpPr>
          <p:cNvPr id="2771" name="Google Shape;2771;g49ff62bd2b_3_257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7" name="Shape 2777"/>
        <p:cNvGrpSpPr/>
        <p:nvPr/>
      </p:nvGrpSpPr>
      <p:grpSpPr>
        <a:xfrm>
          <a:off x="0" y="0"/>
          <a:ext cx="0" cy="0"/>
          <a:chOff x="0" y="0"/>
          <a:chExt cx="0" cy="0"/>
        </a:xfrm>
      </p:grpSpPr>
      <p:sp>
        <p:nvSpPr>
          <p:cNvPr id="2778" name="Google Shape;2778;g49ff62bd2b_3_25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vi"/>
              <a:t>Vậy làm thế nào để sinh viên có thể vào làm bài thi. Với quy trình hiện tại của hệ thống trường, sinh viên chỉ cần có pass enroll là sinh viên có thể làm bài thi kể cả việc sinh viên đó có đủ điều kiện thi hay không. Tuy nhiên với hệ thống chúng tôi, chúng tôi đã cải tiến quá trinh này. Nhân viên khảo thí sẽ import file excel chứa danh sách các sinh viên đủ điều kiện thi với file excel có format như hình. Sau khi tạo kì thi, chỉ những sinh viên có trong danh sách đó sẽ có thể làm bài thi.</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vi"/>
              <a:t>Chúng tôi tố chức dữ liệu như sau:</a:t>
            </a:r>
            <a:endParaRPr/>
          </a:p>
          <a:p>
            <a:pPr indent="0" lvl="0" marL="0" rtl="0" algn="l">
              <a:lnSpc>
                <a:spcPct val="100000"/>
              </a:lnSpc>
              <a:spcBef>
                <a:spcPts val="0"/>
              </a:spcBef>
              <a:spcAft>
                <a:spcPts val="0"/>
              </a:spcAft>
              <a:buSzPts val="1100"/>
              <a:buNone/>
            </a:pPr>
            <a:r>
              <a:rPr lang="vi"/>
              <a:t>Mối quan hệ của các thực thể Kỳ thi và Sinh Viên được thể hiện qua thực thể ExamStudent.</a:t>
            </a:r>
            <a:endParaRPr/>
          </a:p>
          <a:p>
            <a:pPr indent="0" lvl="0" marL="0" rtl="0" algn="l">
              <a:lnSpc>
                <a:spcPct val="100000"/>
              </a:lnSpc>
              <a:spcBef>
                <a:spcPts val="0"/>
              </a:spcBef>
              <a:spcAft>
                <a:spcPts val="0"/>
              </a:spcAft>
              <a:buSzPts val="1100"/>
              <a:buNone/>
            </a:pPr>
            <a:r>
              <a:rPr lang="vi"/>
              <a:t>Qua đó, hệ thống sẽ kiểm tra được sinh viên đó có được thi hay không mà không cần phải qua quá trình .</a:t>
            </a:r>
            <a:endParaRPr/>
          </a:p>
        </p:txBody>
      </p:sp>
      <p:sp>
        <p:nvSpPr>
          <p:cNvPr id="2779" name="Google Shape;2779;g49ff62bd2b_3_25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9" name="Shape 2789"/>
        <p:cNvGrpSpPr/>
        <p:nvPr/>
      </p:nvGrpSpPr>
      <p:grpSpPr>
        <a:xfrm>
          <a:off x="0" y="0"/>
          <a:ext cx="0" cy="0"/>
          <a:chOff x="0" y="0"/>
          <a:chExt cx="0" cy="0"/>
        </a:xfrm>
      </p:grpSpPr>
      <p:sp>
        <p:nvSpPr>
          <p:cNvPr id="2790" name="Google Shape;2790;g4a00d227ce_0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vi">
                <a:solidFill>
                  <a:schemeClr val="dk1"/>
                </a:solidFill>
              </a:rPr>
              <a:t>Chúng tôi tố chức dữ liệu như sau:</a:t>
            </a:r>
            <a:endParaRPr>
              <a:solidFill>
                <a:schemeClr val="dk1"/>
              </a:solidFill>
            </a:endParaRPr>
          </a:p>
          <a:p>
            <a:pPr indent="0" lvl="0" marL="0" rtl="0" algn="l">
              <a:spcBef>
                <a:spcPts val="0"/>
              </a:spcBef>
              <a:spcAft>
                <a:spcPts val="0"/>
              </a:spcAft>
              <a:buClr>
                <a:schemeClr val="dk1"/>
              </a:buClr>
              <a:buSzPts val="1100"/>
              <a:buFont typeface="Arial"/>
              <a:buNone/>
            </a:pPr>
            <a:r>
              <a:rPr lang="vi">
                <a:solidFill>
                  <a:schemeClr val="dk1"/>
                </a:solidFill>
              </a:rPr>
              <a:t>Mối quan hệ của các thực thể Kỳ thi và Sinh Viên được thể hiện qua thực thể trung gian.</a:t>
            </a:r>
            <a:endParaRPr>
              <a:solidFill>
                <a:schemeClr val="dk1"/>
              </a:solidFill>
            </a:endParaRPr>
          </a:p>
          <a:p>
            <a:pPr indent="0" lvl="0" marL="0" rtl="0" algn="l">
              <a:spcBef>
                <a:spcPts val="0"/>
              </a:spcBef>
              <a:spcAft>
                <a:spcPts val="0"/>
              </a:spcAft>
              <a:buClr>
                <a:schemeClr val="dk1"/>
              </a:buClr>
              <a:buSzPts val="1100"/>
              <a:buFont typeface="Arial"/>
              <a:buNone/>
            </a:pPr>
            <a:r>
              <a:rPr lang="vi">
                <a:solidFill>
                  <a:schemeClr val="dk1"/>
                </a:solidFill>
              </a:rPr>
              <a:t>Qua đó, hệ thống sẽ kiểm tra được sinh viên đó có được thi hay không.</a:t>
            </a:r>
            <a:endParaRPr/>
          </a:p>
          <a:p>
            <a:pPr indent="0" lvl="0" marL="0" rtl="0" algn="l">
              <a:lnSpc>
                <a:spcPct val="100000"/>
              </a:lnSpc>
              <a:spcBef>
                <a:spcPts val="0"/>
              </a:spcBef>
              <a:spcAft>
                <a:spcPts val="0"/>
              </a:spcAft>
              <a:buSzPts val="1100"/>
              <a:buNone/>
            </a:pPr>
            <a:r>
              <a:t/>
            </a:r>
            <a:endParaRPr/>
          </a:p>
        </p:txBody>
      </p:sp>
      <p:sp>
        <p:nvSpPr>
          <p:cNvPr id="2791" name="Google Shape;2791;g4a00d227ce_0_1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49ff62bd2b_3_3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g49ff62bd2b_3_3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vi" sz="1500"/>
              <a:t>tiếp theo một Giảng viên sẽ được chỉ định để duyệt đề thi để kiểm tra chất lượng của đề thi</a:t>
            </a:r>
            <a:endParaRPr sz="1500"/>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9" name="Shape 2799"/>
        <p:cNvGrpSpPr/>
        <p:nvPr/>
      </p:nvGrpSpPr>
      <p:grpSpPr>
        <a:xfrm>
          <a:off x="0" y="0"/>
          <a:ext cx="0" cy="0"/>
          <a:chOff x="0" y="0"/>
          <a:chExt cx="0" cy="0"/>
        </a:xfrm>
      </p:grpSpPr>
      <p:sp>
        <p:nvSpPr>
          <p:cNvPr id="2800" name="Google Shape;2800;g49ff62bd2b_3_25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vi"/>
              <a:t>Chọn môn học và kỳ thi</a:t>
            </a:r>
            <a:endParaRPr/>
          </a:p>
          <a:p>
            <a:pPr indent="0" lvl="0" marL="0" rtl="0" algn="l">
              <a:lnSpc>
                <a:spcPct val="100000"/>
              </a:lnSpc>
              <a:spcBef>
                <a:spcPts val="0"/>
              </a:spcBef>
              <a:spcAft>
                <a:spcPts val="0"/>
              </a:spcAft>
              <a:buSzPts val="1100"/>
              <a:buNone/>
            </a:pPr>
            <a:r>
              <a:rPr lang="vi"/>
              <a:t>chọn các đề được duyệt bởi mânger</a:t>
            </a:r>
            <a:endParaRPr/>
          </a:p>
          <a:p>
            <a:pPr indent="0" lvl="0" marL="0" rtl="0" algn="l">
              <a:lnSpc>
                <a:spcPct val="100000"/>
              </a:lnSpc>
              <a:spcBef>
                <a:spcPts val="0"/>
              </a:spcBef>
              <a:spcAft>
                <a:spcPts val="0"/>
              </a:spcAft>
              <a:buSzPts val="1100"/>
              <a:buNone/>
            </a:pPr>
            <a:r>
              <a:rPr lang="vi"/>
              <a:t>chọn ngày h thi</a:t>
            </a:r>
            <a:endParaRPr/>
          </a:p>
          <a:p>
            <a:pPr indent="0" lvl="0" marL="0" rtl="0" algn="l">
              <a:lnSpc>
                <a:spcPct val="100000"/>
              </a:lnSpc>
              <a:spcBef>
                <a:spcPts val="0"/>
              </a:spcBef>
              <a:spcAft>
                <a:spcPts val="0"/>
              </a:spcAft>
              <a:buSzPts val="1100"/>
              <a:buNone/>
            </a:pPr>
            <a:r>
              <a:rPr lang="vi"/>
              <a:t>import ds students</a:t>
            </a:r>
            <a:endParaRPr/>
          </a:p>
          <a:p>
            <a:pPr indent="0" lvl="0" marL="0" rtl="0" algn="l">
              <a:lnSpc>
                <a:spcPct val="100000"/>
              </a:lnSpc>
              <a:spcBef>
                <a:spcPts val="0"/>
              </a:spcBef>
              <a:spcAft>
                <a:spcPts val="0"/>
              </a:spcAft>
              <a:buSzPts val="1100"/>
              <a:buNone/>
            </a:pPr>
            <a:r>
              <a:rPr lang="vi"/>
              <a:t>tạo kỳ</a:t>
            </a:r>
            <a:endParaRPr/>
          </a:p>
          <a:p>
            <a:pPr indent="0" lvl="0" marL="0" rtl="0" algn="l">
              <a:lnSpc>
                <a:spcPct val="100000"/>
              </a:lnSpc>
              <a:spcBef>
                <a:spcPts val="0"/>
              </a:spcBef>
              <a:spcAft>
                <a:spcPts val="0"/>
              </a:spcAft>
              <a:buSzPts val="1100"/>
              <a:buNone/>
            </a:pPr>
            <a:r>
              <a:rPr lang="vi"/>
              <a:t>kết thúc demo</a:t>
            </a:r>
            <a:endParaRPr/>
          </a:p>
          <a:p>
            <a:pPr indent="0" lvl="0" marL="0" rtl="0" algn="l">
              <a:lnSpc>
                <a:spcPct val="100000"/>
              </a:lnSpc>
              <a:spcBef>
                <a:spcPts val="0"/>
              </a:spcBef>
              <a:spcAft>
                <a:spcPts val="0"/>
              </a:spcAft>
              <a:buSzPts val="1100"/>
              <a:buNone/>
            </a:pPr>
            <a:r>
              <a:t/>
            </a:r>
            <a:endParaRPr/>
          </a:p>
        </p:txBody>
      </p:sp>
      <p:sp>
        <p:nvSpPr>
          <p:cNvPr id="2801" name="Google Shape;2801;g49ff62bd2b_3_25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9" name="Shape 2839"/>
        <p:cNvGrpSpPr/>
        <p:nvPr/>
      </p:nvGrpSpPr>
      <p:grpSpPr>
        <a:xfrm>
          <a:off x="0" y="0"/>
          <a:ext cx="0" cy="0"/>
          <a:chOff x="0" y="0"/>
          <a:chExt cx="0" cy="0"/>
        </a:xfrm>
      </p:grpSpPr>
      <p:sp>
        <p:nvSpPr>
          <p:cNvPr id="2840" name="Google Shape;2840;g49ff62bd2b_3_26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1" name="Google Shape;2841;g49ff62bd2b_3_26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vi" sz="1500"/>
              <a:t>Tiếp theo tôi xin trình bày bước sinh viên làm bài và các tính năng cho nhân viên phòng IT</a:t>
            </a:r>
            <a:endParaRPr sz="1500"/>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7" name="Shape 2907"/>
        <p:cNvGrpSpPr/>
        <p:nvPr/>
      </p:nvGrpSpPr>
      <p:grpSpPr>
        <a:xfrm>
          <a:off x="0" y="0"/>
          <a:ext cx="0" cy="0"/>
          <a:chOff x="0" y="0"/>
          <a:chExt cx="0" cy="0"/>
        </a:xfrm>
      </p:grpSpPr>
      <p:sp>
        <p:nvSpPr>
          <p:cNvPr id="2908" name="Google Shape;2908;g49ff62bd2b_3_26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9" name="Google Shape;2909;g49ff62bd2b_3_26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vi" sz="1500"/>
              <a:t>Dựa vào quá trình làm bài thi hiện tại của sinh viên và phần mềm hiện tại ở FPT chúng tôi đưa ra ý tưởng để hiện thực 1 phần mềm thi cho hệ thống chúng tôi</a:t>
            </a:r>
            <a:endParaRPr sz="1500"/>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5" name="Shape 2915"/>
        <p:cNvGrpSpPr/>
        <p:nvPr/>
      </p:nvGrpSpPr>
      <p:grpSpPr>
        <a:xfrm>
          <a:off x="0" y="0"/>
          <a:ext cx="0" cy="0"/>
          <a:chOff x="0" y="0"/>
          <a:chExt cx="0" cy="0"/>
        </a:xfrm>
      </p:grpSpPr>
      <p:sp>
        <p:nvSpPr>
          <p:cNvPr id="2916" name="Google Shape;2916;g49ff62bd2b_3_27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7" name="Google Shape;2917;g49ff62bd2b_3_27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400"/>
              <a:buFont typeface="Arial"/>
              <a:buNone/>
            </a:pPr>
            <a:r>
              <a:rPr lang="vi" sz="1500">
                <a:solidFill>
                  <a:schemeClr val="dk1"/>
                </a:solidFill>
              </a:rPr>
              <a:t>Dựa vào quá trình làm bài thi hiện tại của sinh viên và phần mềm hiện tại ở FPT chúng tôi đưa ra ý tưởng để hiện thực 1 phần mềm thi cho hệ thống chúng tôi</a:t>
            </a:r>
            <a:endParaRPr sz="1500">
              <a:solidFill>
                <a:schemeClr val="dk1"/>
              </a:solidFill>
            </a:endParaRPr>
          </a:p>
          <a:p>
            <a:pPr indent="0" lvl="0" marL="0" rtl="0" algn="l">
              <a:lnSpc>
                <a:spcPct val="100000"/>
              </a:lnSpc>
              <a:spcBef>
                <a:spcPts val="0"/>
              </a:spcBef>
              <a:spcAft>
                <a:spcPts val="0"/>
              </a:spcAft>
              <a:buSzPts val="1400"/>
              <a:buNone/>
            </a:pPr>
            <a:r>
              <a:t/>
            </a:r>
            <a:endParaRPr sz="1500">
              <a:solidFill>
                <a:schemeClr val="dk1"/>
              </a:solidFill>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5" name="Shape 2925"/>
        <p:cNvGrpSpPr/>
        <p:nvPr/>
      </p:nvGrpSpPr>
      <p:grpSpPr>
        <a:xfrm>
          <a:off x="0" y="0"/>
          <a:ext cx="0" cy="0"/>
          <a:chOff x="0" y="0"/>
          <a:chExt cx="0" cy="0"/>
        </a:xfrm>
      </p:grpSpPr>
      <p:sp>
        <p:nvSpPr>
          <p:cNvPr id="2926" name="Google Shape;2926;g49ff62bd2b_3_27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7" name="Google Shape;2927;g49ff62bd2b_3_27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vi" sz="1500"/>
              <a:t>Ý tưởng đầu tiên của chúng tôi là cung cấp các tính năng quản lý các phần phần mềm chạy trên máy sinh viên trong quá trình làm bài thi 1 cách linh động</a:t>
            </a:r>
            <a:endParaRPr sz="1500"/>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3" name="Shape 2943"/>
        <p:cNvGrpSpPr/>
        <p:nvPr/>
      </p:nvGrpSpPr>
      <p:grpSpPr>
        <a:xfrm>
          <a:off x="0" y="0"/>
          <a:ext cx="0" cy="0"/>
          <a:chOff x="0" y="0"/>
          <a:chExt cx="0" cy="0"/>
        </a:xfrm>
      </p:grpSpPr>
      <p:sp>
        <p:nvSpPr>
          <p:cNvPr id="2944" name="Google Shape;2944;g49ff62bd2b_3_27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5" name="Google Shape;2945;g49ff62bd2b_3_27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vi" sz="1500"/>
              <a:t>Phần mềm thi của chúng tôi giúp nhân viên phòng IT có thể xem quá trình làm bài của sinh viên một cách trực tuyến</a:t>
            </a:r>
            <a:endParaRPr sz="1500"/>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9" name="Shape 2969"/>
        <p:cNvGrpSpPr/>
        <p:nvPr/>
      </p:nvGrpSpPr>
      <p:grpSpPr>
        <a:xfrm>
          <a:off x="0" y="0"/>
          <a:ext cx="0" cy="0"/>
          <a:chOff x="0" y="0"/>
          <a:chExt cx="0" cy="0"/>
        </a:xfrm>
      </p:grpSpPr>
      <p:sp>
        <p:nvSpPr>
          <p:cNvPr id="2970" name="Google Shape;2970;g49ff62bd2b_3_27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1" name="Google Shape;2971;g49ff62bd2b_3_27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vi" sz="1500"/>
              <a:t>Dựa trên việc quản lý các process chạy trên máy của sinh viên chúng tôi cung cấp chức năng tìm kiếm các sinh viên dựa trên process chạy trên máy của họ</a:t>
            </a:r>
            <a:endParaRPr sz="1500"/>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1" name="Shape 3001"/>
        <p:cNvGrpSpPr/>
        <p:nvPr/>
      </p:nvGrpSpPr>
      <p:grpSpPr>
        <a:xfrm>
          <a:off x="0" y="0"/>
          <a:ext cx="0" cy="0"/>
          <a:chOff x="0" y="0"/>
          <a:chExt cx="0" cy="0"/>
        </a:xfrm>
      </p:grpSpPr>
      <p:sp>
        <p:nvSpPr>
          <p:cNvPr id="3002" name="Google Shape;3002;g49ff62bd2b_3_27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3" name="Google Shape;3003;g49ff62bd2b_3_27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vi" sz="1500"/>
              <a:t>Phần mềm xử lý được vấn đề, nhiều sinh viên có thể cùng lúc đăng nhập vào tài khoản</a:t>
            </a:r>
            <a:endParaRPr sz="1500"/>
          </a:p>
          <a:p>
            <a:pPr indent="-323850" lvl="0" marL="457200" rtl="0" algn="l">
              <a:lnSpc>
                <a:spcPct val="100000"/>
              </a:lnSpc>
              <a:spcBef>
                <a:spcPts val="0"/>
              </a:spcBef>
              <a:spcAft>
                <a:spcPts val="0"/>
              </a:spcAft>
              <a:buSzPts val="1500"/>
              <a:buChar char="-"/>
            </a:pPr>
            <a:r>
              <a:rPr lang="vi" sz="1500"/>
              <a:t>Việc này nhằm xử lý vấn đề sinh viên ở ngoài phòng thi có thể gian lận</a:t>
            </a:r>
            <a:endParaRPr sz="1500"/>
          </a:p>
          <a:p>
            <a:pPr indent="0" lvl="0" marL="0" rtl="0" algn="l">
              <a:lnSpc>
                <a:spcPct val="100000"/>
              </a:lnSpc>
              <a:spcBef>
                <a:spcPts val="0"/>
              </a:spcBef>
              <a:spcAft>
                <a:spcPts val="0"/>
              </a:spcAft>
              <a:buSzPts val="1100"/>
              <a:buNone/>
            </a:pPr>
            <a:r>
              <a:t/>
            </a:r>
            <a:endParaRPr sz="1500"/>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1" name="Shape 3041"/>
        <p:cNvGrpSpPr/>
        <p:nvPr/>
      </p:nvGrpSpPr>
      <p:grpSpPr>
        <a:xfrm>
          <a:off x="0" y="0"/>
          <a:ext cx="0" cy="0"/>
          <a:chOff x="0" y="0"/>
          <a:chExt cx="0" cy="0"/>
        </a:xfrm>
      </p:grpSpPr>
      <p:sp>
        <p:nvSpPr>
          <p:cNvPr id="3042" name="Google Shape;3042;g49ff62bd2b_3_28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3" name="Google Shape;3043;g49ff62bd2b_3_28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vi" sz="1500"/>
              <a:t>Bài thi của sinh viên được lưu định kỳ trên máy sinh viên với một thời gian xác định và bài làm được mã hóa để đảm bảo sinh viên không thể đọc và chỉnh sửa</a:t>
            </a:r>
            <a:endParaRPr sz="1500"/>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9" name="Shape 3089"/>
        <p:cNvGrpSpPr/>
        <p:nvPr/>
      </p:nvGrpSpPr>
      <p:grpSpPr>
        <a:xfrm>
          <a:off x="0" y="0"/>
          <a:ext cx="0" cy="0"/>
          <a:chOff x="0" y="0"/>
          <a:chExt cx="0" cy="0"/>
        </a:xfrm>
      </p:grpSpPr>
      <p:sp>
        <p:nvSpPr>
          <p:cNvPr id="3090" name="Google Shape;3090;g49ff62bd2b_3_28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1" name="Google Shape;3091;g49ff62bd2b_3_28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vi" sz="1500"/>
              <a:t>Bài thi của sinh viên khi nộp bài sẽ được mã hóa và gửi về server</a:t>
            </a:r>
            <a:endParaRPr sz="1500"/>
          </a:p>
          <a:p>
            <a:pPr indent="-323850" lvl="0" marL="457200" rtl="0" algn="l">
              <a:lnSpc>
                <a:spcPct val="100000"/>
              </a:lnSpc>
              <a:spcBef>
                <a:spcPts val="0"/>
              </a:spcBef>
              <a:spcAft>
                <a:spcPts val="0"/>
              </a:spcAft>
              <a:buSzPts val="1500"/>
              <a:buChar char="-"/>
            </a:pPr>
            <a:r>
              <a:rPr lang="vi" sz="1500"/>
              <a:t>Sau đó hệ thống sẽ matching các đáp án được mã hóa trong ngân hàng câu hỏi</a:t>
            </a:r>
            <a:endParaRPr sz="1500"/>
          </a:p>
          <a:p>
            <a:pPr indent="-323850" lvl="0" marL="457200" rtl="0" algn="l">
              <a:lnSpc>
                <a:spcPct val="100000"/>
              </a:lnSpc>
              <a:spcBef>
                <a:spcPts val="0"/>
              </a:spcBef>
              <a:spcAft>
                <a:spcPts val="0"/>
              </a:spcAft>
              <a:buSzPts val="1500"/>
              <a:buChar char="-"/>
            </a:pPr>
            <a:r>
              <a:rPr lang="vi" sz="1500"/>
              <a:t>Việc này sẽ đảm bảo tính bảo mật. Nếu một ai đó có thể truy xuất vào cơ sở dữ liệu cũng không thể xem được đáp án của câu hỏi</a:t>
            </a:r>
            <a:endParaRPr sz="15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49ff62bd2b_3_3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g49ff62bd2b_3_3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vi" sz="1500"/>
              <a:t>nếu chất lượng đề thi chưa được đảm bảo, Quá trình sẽ quay lại bước 2 để nhân viên sinh ra đề mới</a:t>
            </a:r>
            <a:endParaRPr sz="1500"/>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3" name="Shape 3143"/>
        <p:cNvGrpSpPr/>
        <p:nvPr/>
      </p:nvGrpSpPr>
      <p:grpSpPr>
        <a:xfrm>
          <a:off x="0" y="0"/>
          <a:ext cx="0" cy="0"/>
          <a:chOff x="0" y="0"/>
          <a:chExt cx="0" cy="0"/>
        </a:xfrm>
      </p:grpSpPr>
      <p:sp>
        <p:nvSpPr>
          <p:cNvPr id="3144" name="Google Shape;3144;g49ff62bd2b_3_2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vi"/>
              <a:t>sau đ</a:t>
            </a:r>
            <a:r>
              <a:rPr lang="vi"/>
              <a:t>ây là luồng xử lý khi nộp bài thi:</a:t>
            </a:r>
            <a:endParaRPr/>
          </a:p>
          <a:p>
            <a:pPr indent="-298450" lvl="0" marL="457200" rtl="0" algn="l">
              <a:spcBef>
                <a:spcPts val="0"/>
              </a:spcBef>
              <a:spcAft>
                <a:spcPts val="0"/>
              </a:spcAft>
              <a:buSzPts val="1100"/>
              <a:buChar char="-"/>
            </a:pPr>
            <a:r>
              <a:rPr lang="vi"/>
              <a:t>Có 2 loại nộp bài thi đó là </a:t>
            </a:r>
            <a:r>
              <a:rPr lang="vi">
                <a:solidFill>
                  <a:schemeClr val="dk1"/>
                </a:solidFill>
              </a:rPr>
              <a:t>nộp bài bởi sinh viên và</a:t>
            </a:r>
            <a:r>
              <a:rPr lang="vi"/>
              <a:t> nộp do IT nếu có sự cố về kỹ thuật</a:t>
            </a:r>
            <a:endParaRPr/>
          </a:p>
          <a:p>
            <a:pPr indent="-298450" lvl="0" marL="457200" rtl="0" algn="l">
              <a:spcBef>
                <a:spcPts val="0"/>
              </a:spcBef>
              <a:spcAft>
                <a:spcPts val="0"/>
              </a:spcAft>
              <a:buSzPts val="1100"/>
              <a:buChar char="-"/>
            </a:pPr>
            <a:r>
              <a:t/>
            </a:r>
            <a:endParaRPr/>
          </a:p>
        </p:txBody>
      </p:sp>
      <p:sp>
        <p:nvSpPr>
          <p:cNvPr id="3145" name="Google Shape;3145;g49ff62bd2b_3_29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4" name="Shape 3154"/>
        <p:cNvGrpSpPr/>
        <p:nvPr/>
      </p:nvGrpSpPr>
      <p:grpSpPr>
        <a:xfrm>
          <a:off x="0" y="0"/>
          <a:ext cx="0" cy="0"/>
          <a:chOff x="0" y="0"/>
          <a:chExt cx="0" cy="0"/>
        </a:xfrm>
      </p:grpSpPr>
      <p:sp>
        <p:nvSpPr>
          <p:cNvPr id="3155" name="Google Shape;3155;g49ff62bd2b_3_2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Tr</a:t>
            </a:r>
            <a:r>
              <a:rPr lang="vi"/>
              <a:t>ước khi bài được chuyển về phía server. Bài thi sẽ được encrypt bằng mật khẩu và 1 secrect key của hệ thống</a:t>
            </a:r>
            <a:endParaRPr/>
          </a:p>
          <a:p>
            <a:pPr indent="0" lvl="0" marL="0" rtl="0" algn="l">
              <a:spcBef>
                <a:spcPts val="0"/>
              </a:spcBef>
              <a:spcAft>
                <a:spcPts val="0"/>
              </a:spcAft>
              <a:buNone/>
            </a:pPr>
            <a:r>
              <a:t/>
            </a:r>
            <a:endParaRPr/>
          </a:p>
        </p:txBody>
      </p:sp>
      <p:sp>
        <p:nvSpPr>
          <p:cNvPr id="3156" name="Google Shape;3156;g49ff62bd2b_3_292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1" name="Shape 3171"/>
        <p:cNvGrpSpPr/>
        <p:nvPr/>
      </p:nvGrpSpPr>
      <p:grpSpPr>
        <a:xfrm>
          <a:off x="0" y="0"/>
          <a:ext cx="0" cy="0"/>
          <a:chOff x="0" y="0"/>
          <a:chExt cx="0" cy="0"/>
        </a:xfrm>
      </p:grpSpPr>
      <p:sp>
        <p:nvSpPr>
          <p:cNvPr id="3172" name="Google Shape;3172;g49ff62bd2b_3_2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Sau đó bài thi </a:t>
            </a:r>
            <a:r>
              <a:rPr lang="vi"/>
              <a:t>được chuyển về server</a:t>
            </a:r>
            <a:endParaRPr/>
          </a:p>
        </p:txBody>
      </p:sp>
      <p:sp>
        <p:nvSpPr>
          <p:cNvPr id="3173" name="Google Shape;3173;g49ff62bd2b_3_294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2" name="Shape 3192"/>
        <p:cNvGrpSpPr/>
        <p:nvPr/>
      </p:nvGrpSpPr>
      <p:grpSpPr>
        <a:xfrm>
          <a:off x="0" y="0"/>
          <a:ext cx="0" cy="0"/>
          <a:chOff x="0" y="0"/>
          <a:chExt cx="0" cy="0"/>
        </a:xfrm>
      </p:grpSpPr>
      <p:sp>
        <p:nvSpPr>
          <p:cNvPr id="3193" name="Google Shape;3193;g49ff62bd2b_3_2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Sau khi chuy</a:t>
            </a:r>
            <a:r>
              <a:rPr lang="vi"/>
              <a:t>ển về server bài thi sẽ được decrypt</a:t>
            </a:r>
            <a:endParaRPr/>
          </a:p>
        </p:txBody>
      </p:sp>
      <p:sp>
        <p:nvSpPr>
          <p:cNvPr id="3194" name="Google Shape;3194;g49ff62bd2b_3_296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9" name="Shape 3219"/>
        <p:cNvGrpSpPr/>
        <p:nvPr/>
      </p:nvGrpSpPr>
      <p:grpSpPr>
        <a:xfrm>
          <a:off x="0" y="0"/>
          <a:ext cx="0" cy="0"/>
          <a:chOff x="0" y="0"/>
          <a:chExt cx="0" cy="0"/>
        </a:xfrm>
      </p:grpSpPr>
      <p:sp>
        <p:nvSpPr>
          <p:cNvPr id="3220" name="Google Shape;3220;g49ff62bd2b_3_3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Sau khi decrypt bài thi. Hệ th</a:t>
            </a:r>
            <a:r>
              <a:rPr lang="vi"/>
              <a:t>ống sẽ lấy các câu hỏi ở cơ sở dữ liệu để so sánh tính toán điểm cho sinh viên</a:t>
            </a:r>
            <a:endParaRPr/>
          </a:p>
        </p:txBody>
      </p:sp>
      <p:sp>
        <p:nvSpPr>
          <p:cNvPr id="3221" name="Google Shape;3221;g49ff62bd2b_3_30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6" name="Shape 3236"/>
        <p:cNvGrpSpPr/>
        <p:nvPr/>
      </p:nvGrpSpPr>
      <p:grpSpPr>
        <a:xfrm>
          <a:off x="0" y="0"/>
          <a:ext cx="0" cy="0"/>
          <a:chOff x="0" y="0"/>
          <a:chExt cx="0" cy="0"/>
        </a:xfrm>
      </p:grpSpPr>
      <p:sp>
        <p:nvSpPr>
          <p:cNvPr id="3237" name="Google Shape;3237;g49ff62bd2b_3_30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vi"/>
              <a:t>Sau đ</a:t>
            </a:r>
            <a:r>
              <a:rPr lang="vi"/>
              <a:t>ây là cách tổ chức dữ liệu để lưu trữ bài thi của sinh viên</a:t>
            </a:r>
            <a:endParaRPr/>
          </a:p>
          <a:p>
            <a:pPr indent="-298450" lvl="0" marL="457200" rtl="0" algn="l">
              <a:spcBef>
                <a:spcPts val="0"/>
              </a:spcBef>
              <a:spcAft>
                <a:spcPts val="0"/>
              </a:spcAft>
              <a:buSzPts val="1100"/>
              <a:buChar char="-"/>
            </a:pPr>
            <a:r>
              <a:rPr lang="vi"/>
              <a:t>Các th</a:t>
            </a:r>
            <a:r>
              <a:rPr lang="vi"/>
              <a:t>ực thể liên quan đến việc làm bài của sinh vien gồm các bảng như sau:</a:t>
            </a:r>
            <a:endParaRPr/>
          </a:p>
          <a:p>
            <a:pPr indent="-298450" lvl="0" marL="457200" rtl="0" algn="l">
              <a:spcBef>
                <a:spcPts val="0"/>
              </a:spcBef>
              <a:spcAft>
                <a:spcPts val="0"/>
              </a:spcAft>
              <a:buSzPts val="1100"/>
              <a:buChar char="-"/>
            </a:pPr>
            <a:r>
              <a:rPr lang="vi"/>
              <a:t>Test là bài thi của sinh viên</a:t>
            </a:r>
            <a:endParaRPr/>
          </a:p>
          <a:p>
            <a:pPr indent="-298450" lvl="0" marL="457200" rtl="0" algn="l">
              <a:spcBef>
                <a:spcPts val="0"/>
              </a:spcBef>
              <a:spcAft>
                <a:spcPts val="0"/>
              </a:spcAft>
              <a:buSzPts val="1100"/>
              <a:buChar char="-"/>
            </a:pPr>
            <a:r>
              <a:rPr lang="vi"/>
              <a:t>TestContent là nội dung bài làm của sinh viên</a:t>
            </a:r>
            <a:endParaRPr/>
          </a:p>
          <a:p>
            <a:pPr indent="-298450" lvl="0" marL="457200" rtl="0" algn="l">
              <a:spcBef>
                <a:spcPts val="0"/>
              </a:spcBef>
              <a:spcAft>
                <a:spcPts val="0"/>
              </a:spcAft>
              <a:buSzPts val="1100"/>
              <a:buChar char="-"/>
            </a:pPr>
            <a:r>
              <a:rPr lang="vi"/>
              <a:t>Question là câu hỏi trong ngân hàng câu hỏi</a:t>
            </a:r>
            <a:endParaRPr/>
          </a:p>
          <a:p>
            <a:pPr indent="-298450" lvl="0" marL="457200" rtl="0" algn="l">
              <a:spcBef>
                <a:spcPts val="0"/>
              </a:spcBef>
              <a:spcAft>
                <a:spcPts val="0"/>
              </a:spcAft>
              <a:buSzPts val="1100"/>
              <a:buChar char="-"/>
            </a:pPr>
            <a:r>
              <a:rPr lang="vi"/>
              <a:t>Option là các câu trả lời của các câu hỏi trong ngân hàng câu hỏi</a:t>
            </a:r>
            <a:endParaRPr/>
          </a:p>
        </p:txBody>
      </p:sp>
      <p:sp>
        <p:nvSpPr>
          <p:cNvPr id="3238" name="Google Shape;3238;g49ff62bd2b_3_303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1" name="Shape 3251"/>
        <p:cNvGrpSpPr/>
        <p:nvPr/>
      </p:nvGrpSpPr>
      <p:grpSpPr>
        <a:xfrm>
          <a:off x="0" y="0"/>
          <a:ext cx="0" cy="0"/>
          <a:chOff x="0" y="0"/>
          <a:chExt cx="0" cy="0"/>
        </a:xfrm>
      </p:grpSpPr>
      <p:sp>
        <p:nvSpPr>
          <p:cNvPr id="3252" name="Google Shape;3252;g49ff62bd2b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vi"/>
              <a:t>Do password mã h</a:t>
            </a:r>
            <a:r>
              <a:rPr lang="vi"/>
              <a:t>óa có thể đổi được nên</a:t>
            </a:r>
            <a:endParaRPr/>
          </a:p>
          <a:p>
            <a:pPr indent="-298450" lvl="0" marL="457200" rtl="0" algn="l">
              <a:spcBef>
                <a:spcPts val="0"/>
              </a:spcBef>
              <a:spcAft>
                <a:spcPts val="0"/>
              </a:spcAft>
              <a:buSzPts val="1100"/>
              <a:buChar char="-"/>
            </a:pPr>
            <a:r>
              <a:rPr lang="vi"/>
              <a:t>Password giải mã c</a:t>
            </a:r>
            <a:r>
              <a:rPr lang="vi"/>
              <a:t>ủa bài thi, và các câu hỏi, lựa chọn của câu hỏi sẽ dựa vào ngày thay đổi cuối của câu hỏi hoặc là ngày kết thúc bài thi</a:t>
            </a:r>
            <a:endParaRPr/>
          </a:p>
          <a:p>
            <a:pPr indent="0" lvl="0" marL="0" rtl="0" algn="l">
              <a:spcBef>
                <a:spcPts val="0"/>
              </a:spcBef>
              <a:spcAft>
                <a:spcPts val="0"/>
              </a:spcAft>
              <a:buNone/>
            </a:pPr>
            <a:r>
              <a:t/>
            </a:r>
            <a:endParaRPr/>
          </a:p>
        </p:txBody>
      </p:sp>
      <p:sp>
        <p:nvSpPr>
          <p:cNvPr id="3253" name="Google Shape;3253;g49ff62bd2b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0" name="Shape 3270"/>
        <p:cNvGrpSpPr/>
        <p:nvPr/>
      </p:nvGrpSpPr>
      <p:grpSpPr>
        <a:xfrm>
          <a:off x="0" y="0"/>
          <a:ext cx="0" cy="0"/>
          <a:chOff x="0" y="0"/>
          <a:chExt cx="0" cy="0"/>
        </a:xfrm>
      </p:grpSpPr>
      <p:sp>
        <p:nvSpPr>
          <p:cNvPr id="3271" name="Google Shape;3271;g49ff62bd2b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vi"/>
              <a:t>Nội dung c</a:t>
            </a:r>
            <a:r>
              <a:rPr lang="vi"/>
              <a:t>ủa câu hỏi và </a:t>
            </a:r>
            <a:r>
              <a:rPr lang="vi"/>
              <a:t>bài thi được mã hóa và giải mã dựa trên password</a:t>
            </a:r>
            <a:endParaRPr/>
          </a:p>
          <a:p>
            <a:pPr indent="-298450" lvl="0" marL="457200" rtl="0" algn="l">
              <a:spcBef>
                <a:spcPts val="0"/>
              </a:spcBef>
              <a:spcAft>
                <a:spcPts val="0"/>
              </a:spcAft>
              <a:buSzPts val="1100"/>
              <a:buChar char="-"/>
            </a:pPr>
            <a:r>
              <a:rPr lang="vi"/>
              <a:t>Và Khoảng thời gian đó sẽ quyết dịnh Question và Bài thi được giải mã bằng password nào</a:t>
            </a:r>
            <a:endParaRPr/>
          </a:p>
        </p:txBody>
      </p:sp>
      <p:sp>
        <p:nvSpPr>
          <p:cNvPr id="3272" name="Google Shape;3272;g49ff62bd2b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2" name="Shape 3292"/>
        <p:cNvGrpSpPr/>
        <p:nvPr/>
      </p:nvGrpSpPr>
      <p:grpSpPr>
        <a:xfrm>
          <a:off x="0" y="0"/>
          <a:ext cx="0" cy="0"/>
          <a:chOff x="0" y="0"/>
          <a:chExt cx="0" cy="0"/>
        </a:xfrm>
      </p:grpSpPr>
      <p:sp>
        <p:nvSpPr>
          <p:cNvPr id="3293" name="Google Shape;3293;g49ff62bd2b_3_30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4" name="Google Shape;3294;g49ff62bd2b_3_30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vi" sz="1500"/>
              <a:t>Đây là Quy trình xử lý quản lý tiến trình chạy trên máy sinh viên được chia làm 2 phần</a:t>
            </a:r>
            <a:endParaRPr sz="1500"/>
          </a:p>
          <a:p>
            <a:pPr indent="-323850" lvl="0" marL="457200" rtl="0" algn="l">
              <a:lnSpc>
                <a:spcPct val="100000"/>
              </a:lnSpc>
              <a:spcBef>
                <a:spcPts val="0"/>
              </a:spcBef>
              <a:spcAft>
                <a:spcPts val="0"/>
              </a:spcAft>
              <a:buSzPts val="1500"/>
              <a:buChar char="-"/>
            </a:pPr>
            <a:r>
              <a:rPr lang="vi" sz="1500"/>
              <a:t>Phần đầu tiên sẽ là quá trình khi sinh viên mở phần mềm thi và kill các process được quy định</a:t>
            </a:r>
            <a:endParaRPr sz="1500"/>
          </a:p>
          <a:p>
            <a:pPr indent="-323850" lvl="0" marL="457200" rtl="0" algn="l">
              <a:lnSpc>
                <a:spcPct val="100000"/>
              </a:lnSpc>
              <a:spcBef>
                <a:spcPts val="0"/>
              </a:spcBef>
              <a:spcAft>
                <a:spcPts val="0"/>
              </a:spcAft>
              <a:buSzPts val="1500"/>
              <a:buChar char="-"/>
            </a:pPr>
            <a:r>
              <a:rPr lang="vi" sz="1500"/>
              <a:t>Tiếp theo là bước IT quản lý các process real time.</a:t>
            </a:r>
            <a:endParaRPr sz="1500"/>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2" name="Shape 3302"/>
        <p:cNvGrpSpPr/>
        <p:nvPr/>
      </p:nvGrpSpPr>
      <p:grpSpPr>
        <a:xfrm>
          <a:off x="0" y="0"/>
          <a:ext cx="0" cy="0"/>
          <a:chOff x="0" y="0"/>
          <a:chExt cx="0" cy="0"/>
        </a:xfrm>
      </p:grpSpPr>
      <p:sp>
        <p:nvSpPr>
          <p:cNvPr id="3303" name="Google Shape;3303;g49ff62bd2b_3_30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4" name="Google Shape;3304;g49ff62bd2b_3_30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vi" sz="1500"/>
              <a:t>Sau khi chạy phần mềm lên phần mềm phía sinh viên sẽ load các process được quản lý bởi IT và kill các process đó.</a:t>
            </a:r>
            <a:endParaRPr/>
          </a:p>
          <a:p>
            <a:pPr indent="-323850" lvl="0" marL="457200" rtl="0" algn="l">
              <a:lnSpc>
                <a:spcPct val="100000"/>
              </a:lnSpc>
              <a:spcBef>
                <a:spcPts val="0"/>
              </a:spcBef>
              <a:spcAft>
                <a:spcPts val="0"/>
              </a:spcAft>
              <a:buSzPts val="1500"/>
              <a:buChar char="●"/>
            </a:pPr>
            <a:r>
              <a:rPr lang="vi" sz="1500"/>
              <a:t>Sau đó phần mềm thi sẽ hiển thị các process hiện tại của máy tính về phía trang quản lý của phòng IT</a:t>
            </a:r>
            <a:endParaRPr/>
          </a:p>
          <a:p>
            <a:pPr indent="-323850" lvl="0" marL="457200" rtl="0" algn="l">
              <a:lnSpc>
                <a:spcPct val="100000"/>
              </a:lnSpc>
              <a:spcBef>
                <a:spcPts val="0"/>
              </a:spcBef>
              <a:spcAft>
                <a:spcPts val="0"/>
              </a:spcAft>
              <a:buSzPts val="1500"/>
              <a:buChar char="●"/>
            </a:pPr>
            <a:r>
              <a:rPr lang="vi" sz="1500"/>
              <a:t>Phòng IT có thể chọn các process trong list hiện hành và kill các process đó trên máy sinh viên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g49ff62bd2b_3_4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6" name="Google Shape;526;g49ff62bd2b_3_4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vi" sz="1500"/>
              <a:t>Bước tiếp theo của quy trình Nhân viên khảo thí sẽ tạo ra kì thi</a:t>
            </a:r>
            <a:endParaRPr sz="1500"/>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0" name="Shape 3310"/>
        <p:cNvGrpSpPr/>
        <p:nvPr/>
      </p:nvGrpSpPr>
      <p:grpSpPr>
        <a:xfrm>
          <a:off x="0" y="0"/>
          <a:ext cx="0" cy="0"/>
          <a:chOff x="0" y="0"/>
          <a:chExt cx="0" cy="0"/>
        </a:xfrm>
      </p:grpSpPr>
      <p:sp>
        <p:nvSpPr>
          <p:cNvPr id="3311" name="Google Shape;3311;g49ff62bd2b_3_30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2" name="Google Shape;3312;g49ff62bd2b_3_30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vi" sz="1500"/>
              <a:t>Sau khi chạy phần mềm lên phần mềm phía sinh viên sẽ load các process được quản lý bởi IT và kill các process đó.</a:t>
            </a:r>
            <a:endParaRPr/>
          </a:p>
          <a:p>
            <a:pPr indent="-323850" lvl="0" marL="457200" rtl="0" algn="l">
              <a:lnSpc>
                <a:spcPct val="100000"/>
              </a:lnSpc>
              <a:spcBef>
                <a:spcPts val="0"/>
              </a:spcBef>
              <a:spcAft>
                <a:spcPts val="0"/>
              </a:spcAft>
              <a:buSzPts val="1500"/>
              <a:buChar char="●"/>
            </a:pPr>
            <a:r>
              <a:rPr lang="vi" sz="1500"/>
              <a:t>Sau đó phần mềm thi sẽ hiển thị các process hiện tại của máy tính về phía trang quản lý của phòng IT</a:t>
            </a:r>
            <a:endParaRPr/>
          </a:p>
          <a:p>
            <a:pPr indent="-323850" lvl="0" marL="457200" rtl="0" algn="l">
              <a:lnSpc>
                <a:spcPct val="100000"/>
              </a:lnSpc>
              <a:spcBef>
                <a:spcPts val="0"/>
              </a:spcBef>
              <a:spcAft>
                <a:spcPts val="0"/>
              </a:spcAft>
              <a:buSzPts val="1500"/>
              <a:buChar char="●"/>
            </a:pPr>
            <a:r>
              <a:rPr lang="vi" sz="1500"/>
              <a:t>Phòng IT có thể chọn các process trong list hiện hành và kill các process đó trên máy sinh viên</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8" name="Shape 3318"/>
        <p:cNvGrpSpPr/>
        <p:nvPr/>
      </p:nvGrpSpPr>
      <p:grpSpPr>
        <a:xfrm>
          <a:off x="0" y="0"/>
          <a:ext cx="0" cy="0"/>
          <a:chOff x="0" y="0"/>
          <a:chExt cx="0" cy="0"/>
        </a:xfrm>
      </p:grpSpPr>
      <p:sp>
        <p:nvSpPr>
          <p:cNvPr id="3319" name="Google Shape;3319;g49ff62bd2b_3_3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vi"/>
              <a:t>Để tổ chức dữ liệu hco việc quản lý các process chạy trên máy tính sinh viên. chúng tôi có 1 thực thể có tên là DefaultProcess</a:t>
            </a:r>
            <a:endParaRPr/>
          </a:p>
          <a:p>
            <a:pPr indent="-298450" lvl="0" marL="457200" rtl="0" algn="l">
              <a:spcBef>
                <a:spcPts val="0"/>
              </a:spcBef>
              <a:spcAft>
                <a:spcPts val="0"/>
              </a:spcAft>
              <a:buSzPts val="1100"/>
              <a:buChar char="-"/>
            </a:pPr>
            <a:r>
              <a:t/>
            </a:r>
            <a:endParaRPr/>
          </a:p>
        </p:txBody>
      </p:sp>
      <p:sp>
        <p:nvSpPr>
          <p:cNvPr id="3320" name="Google Shape;3320;g49ff62bd2b_3_308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6" name="Shape 3336"/>
        <p:cNvGrpSpPr/>
        <p:nvPr/>
      </p:nvGrpSpPr>
      <p:grpSpPr>
        <a:xfrm>
          <a:off x="0" y="0"/>
          <a:ext cx="0" cy="0"/>
          <a:chOff x="0" y="0"/>
          <a:chExt cx="0" cy="0"/>
        </a:xfrm>
      </p:grpSpPr>
      <p:sp>
        <p:nvSpPr>
          <p:cNvPr id="3337" name="Google Shape;3337;g49ff62bd2b_3_3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8" name="Google Shape;3338;g49ff62bd2b_3_3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vi" sz="1400"/>
              <a:t>Các lợi điểm khi sử dụng phần mềm thi của chúng tôi như sau:</a:t>
            </a:r>
            <a:endParaRPr sz="1400"/>
          </a:p>
          <a:p>
            <a:pPr indent="-317500" lvl="0" marL="457200" rtl="0" algn="l">
              <a:lnSpc>
                <a:spcPct val="100000"/>
              </a:lnSpc>
              <a:spcBef>
                <a:spcPts val="0"/>
              </a:spcBef>
              <a:spcAft>
                <a:spcPts val="0"/>
              </a:spcAft>
              <a:buSzPts val="1400"/>
              <a:buChar char="-"/>
            </a:pPr>
            <a:r>
              <a:rPr lang="vi" sz="1400"/>
              <a:t>Phần mềm giúp giảm thiểu gian lận trong quá trình làm bài của sinh viên</a:t>
            </a:r>
            <a:endParaRPr sz="1400"/>
          </a:p>
          <a:p>
            <a:pPr indent="-317500" lvl="0" marL="457200" rtl="0" algn="l">
              <a:lnSpc>
                <a:spcPct val="100000"/>
              </a:lnSpc>
              <a:spcBef>
                <a:spcPts val="0"/>
              </a:spcBef>
              <a:spcAft>
                <a:spcPts val="0"/>
              </a:spcAft>
              <a:buSzPts val="1400"/>
              <a:buChar char="-"/>
            </a:pPr>
            <a:r>
              <a:rPr lang="vi" sz="1400"/>
              <a:t>Tiết kiệm băng thông mạng bởi việc lưu bài local trên máy sinh viên bên cạnh đó giúp bảo đảm bài làm sinh viên không bị mất nếu phần mềm thi có bi crash trong quá trình làm bài thi</a:t>
            </a:r>
            <a:endParaRPr sz="1400"/>
          </a:p>
          <a:p>
            <a:pPr indent="-317500" lvl="0" marL="457200" rtl="0" algn="l">
              <a:lnSpc>
                <a:spcPct val="100000"/>
              </a:lnSpc>
              <a:spcBef>
                <a:spcPts val="0"/>
              </a:spcBef>
              <a:spcAft>
                <a:spcPts val="0"/>
              </a:spcAft>
              <a:buSzPts val="1400"/>
              <a:buChar char="-"/>
            </a:pPr>
            <a:r>
              <a:rPr lang="vi" sz="1400">
                <a:solidFill>
                  <a:schemeClr val="dk1"/>
                </a:solidFill>
              </a:rPr>
              <a:t>Đảm bảo an toàn của bài thi trong quá trình nộp bài của sinh viên</a:t>
            </a:r>
            <a:endParaRPr sz="1400"/>
          </a:p>
          <a:p>
            <a:pPr indent="-317500" lvl="0" marL="457200" rtl="0" algn="l">
              <a:lnSpc>
                <a:spcPct val="100000"/>
              </a:lnSpc>
              <a:spcBef>
                <a:spcPts val="0"/>
              </a:spcBef>
              <a:spcAft>
                <a:spcPts val="0"/>
              </a:spcAft>
              <a:buSzPts val="1400"/>
              <a:buChar char="-"/>
            </a:pPr>
            <a:r>
              <a:rPr lang="vi" sz="1400"/>
              <a:t>Cuối cùng là quản lý các phần mềm chạy trên máy sinh viên 1 cách linh động</a:t>
            </a:r>
            <a:endParaRPr sz="1400"/>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2" name="Shape 3372"/>
        <p:cNvGrpSpPr/>
        <p:nvPr/>
      </p:nvGrpSpPr>
      <p:grpSpPr>
        <a:xfrm>
          <a:off x="0" y="0"/>
          <a:ext cx="0" cy="0"/>
          <a:chOff x="0" y="0"/>
          <a:chExt cx="0" cy="0"/>
        </a:xfrm>
      </p:grpSpPr>
      <p:sp>
        <p:nvSpPr>
          <p:cNvPr id="3373" name="Google Shape;3373;g49ff62bd2b_3_32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74" name="Google Shape;3374;g49ff62bd2b_3_32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9" name="Shape 3399"/>
        <p:cNvGrpSpPr/>
        <p:nvPr/>
      </p:nvGrpSpPr>
      <p:grpSpPr>
        <a:xfrm>
          <a:off x="0" y="0"/>
          <a:ext cx="0" cy="0"/>
          <a:chOff x="0" y="0"/>
          <a:chExt cx="0" cy="0"/>
        </a:xfrm>
      </p:grpSpPr>
      <p:sp>
        <p:nvSpPr>
          <p:cNvPr id="3400" name="Google Shape;3400;g49ff62bd2b_3_32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1" name="Google Shape;3401;g49ff62bd2b_3_3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6" name="Shape 3406"/>
        <p:cNvGrpSpPr/>
        <p:nvPr/>
      </p:nvGrpSpPr>
      <p:grpSpPr>
        <a:xfrm>
          <a:off x="0" y="0"/>
          <a:ext cx="0" cy="0"/>
          <a:chOff x="0" y="0"/>
          <a:chExt cx="0" cy="0"/>
        </a:xfrm>
      </p:grpSpPr>
      <p:sp>
        <p:nvSpPr>
          <p:cNvPr id="3407" name="Google Shape;3407;g49ff62bd2b_3_32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8" name="Google Shape;3408;g49ff62bd2b_3_32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vi" sz="1500"/>
              <a:t>Cải thiện chất lượng đề thi dựa trên việc quản lý câu hỏi bằng learning outcome và chapter</a:t>
            </a:r>
            <a:endParaRPr sz="1500"/>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8" name="Shape 3428"/>
        <p:cNvGrpSpPr/>
        <p:nvPr/>
      </p:nvGrpSpPr>
      <p:grpSpPr>
        <a:xfrm>
          <a:off x="0" y="0"/>
          <a:ext cx="0" cy="0"/>
          <a:chOff x="0" y="0"/>
          <a:chExt cx="0" cy="0"/>
        </a:xfrm>
      </p:grpSpPr>
      <p:sp>
        <p:nvSpPr>
          <p:cNvPr id="3429" name="Google Shape;3429;g49ff62bd2b_3_32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0" name="Google Shape;3430;g49ff62bd2b_3_32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vi" sz="1500"/>
              <a:t>Quản lý các phần mềm chạy trên máy sinh viên trong quá trình sinh viên một cách linh động</a:t>
            </a:r>
            <a:endParaRPr sz="1500"/>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8" name="Shape 3458"/>
        <p:cNvGrpSpPr/>
        <p:nvPr/>
      </p:nvGrpSpPr>
      <p:grpSpPr>
        <a:xfrm>
          <a:off x="0" y="0"/>
          <a:ext cx="0" cy="0"/>
          <a:chOff x="0" y="0"/>
          <a:chExt cx="0" cy="0"/>
        </a:xfrm>
      </p:grpSpPr>
      <p:sp>
        <p:nvSpPr>
          <p:cNvPr id="3459" name="Google Shape;3459;g49ff62bd2b_3_33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0" name="Google Shape;3460;g49ff62bd2b_3_33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vi" sz="1500"/>
              <a:t>Xử lý việc các câu hỏi bị trùng trong ngân hàng câu hỏi 1 cách tốt nhất</a:t>
            </a:r>
            <a:endParaRPr sz="1500"/>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6" name="Shape 3496"/>
        <p:cNvGrpSpPr/>
        <p:nvPr/>
      </p:nvGrpSpPr>
      <p:grpSpPr>
        <a:xfrm>
          <a:off x="0" y="0"/>
          <a:ext cx="0" cy="0"/>
          <a:chOff x="0" y="0"/>
          <a:chExt cx="0" cy="0"/>
        </a:xfrm>
      </p:grpSpPr>
      <p:sp>
        <p:nvSpPr>
          <p:cNvPr id="3497" name="Google Shape;3497;g49ff62bd2b_3_33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8" name="Google Shape;3498;g49ff62bd2b_3_33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vi" sz="1500"/>
              <a:t>Quá trình duyệt đề diễn ra được đảm bảo 1 cách an toàn</a:t>
            </a:r>
            <a:endParaRPr sz="1500"/>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2" name="Shape 3542"/>
        <p:cNvGrpSpPr/>
        <p:nvPr/>
      </p:nvGrpSpPr>
      <p:grpSpPr>
        <a:xfrm>
          <a:off x="0" y="0"/>
          <a:ext cx="0" cy="0"/>
          <a:chOff x="0" y="0"/>
          <a:chExt cx="0" cy="0"/>
        </a:xfrm>
      </p:grpSpPr>
      <p:sp>
        <p:nvSpPr>
          <p:cNvPr id="3543" name="Google Shape;3543;g49ff62bd2b_3_33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44" name="Google Shape;3544;g49ff62bd2b_3_33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g49ff62bd2b_3_5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4" name="Google Shape;604;g49ff62bd2b_3_5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vi" sz="1500"/>
              <a:t>và cuối cùng sinh viên sẽ làm bài thi</a:t>
            </a:r>
            <a:endParaRPr sz="1500"/>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9" name="Shape 3549"/>
        <p:cNvGrpSpPr/>
        <p:nvPr/>
      </p:nvGrpSpPr>
      <p:grpSpPr>
        <a:xfrm>
          <a:off x="0" y="0"/>
          <a:ext cx="0" cy="0"/>
          <a:chOff x="0" y="0"/>
          <a:chExt cx="0" cy="0"/>
        </a:xfrm>
      </p:grpSpPr>
      <p:sp>
        <p:nvSpPr>
          <p:cNvPr id="3550" name="Google Shape;3550;g49ff62bd2b_3_34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1" name="Google Shape;3551;g49ff62bd2b_3_34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6" name="Shape 3556"/>
        <p:cNvGrpSpPr/>
        <p:nvPr/>
      </p:nvGrpSpPr>
      <p:grpSpPr>
        <a:xfrm>
          <a:off x="0" y="0"/>
          <a:ext cx="0" cy="0"/>
          <a:chOff x="0" y="0"/>
          <a:chExt cx="0" cy="0"/>
        </a:xfrm>
      </p:grpSpPr>
      <p:sp>
        <p:nvSpPr>
          <p:cNvPr id="3557" name="Google Shape;3557;g49ff62bd2b_3_34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vi"/>
              <a:t>hỗ trợ tất cả các định dạng câu hỏi khác như listening, reading, matching</a:t>
            </a:r>
            <a:endParaRPr/>
          </a:p>
          <a:p>
            <a:pPr indent="0" lvl="0" marL="0" rtl="0" algn="l">
              <a:lnSpc>
                <a:spcPct val="100000"/>
              </a:lnSpc>
              <a:spcBef>
                <a:spcPts val="0"/>
              </a:spcBef>
              <a:spcAft>
                <a:spcPts val="0"/>
              </a:spcAft>
              <a:buSzPts val="1100"/>
              <a:buNone/>
            </a:pPr>
            <a:r>
              <a:rPr lang="vi"/>
              <a:t>tạo đề bằng phương pháp kết hợp nhiều điều kiện với nhau như level với learning outcome hoặc level với chapters</a:t>
            </a:r>
            <a:endParaRPr/>
          </a:p>
          <a:p>
            <a:pPr indent="0" lvl="0" marL="0" rtl="0" algn="l">
              <a:lnSpc>
                <a:spcPct val="100000"/>
              </a:lnSpc>
              <a:spcBef>
                <a:spcPts val="0"/>
              </a:spcBef>
              <a:spcAft>
                <a:spcPts val="0"/>
              </a:spcAft>
              <a:buSzPts val="1100"/>
              <a:buNone/>
            </a:pPr>
            <a:r>
              <a:rPr lang="vi"/>
              <a:t>Hỗ trợ phần mềm thi trên MAC OS</a:t>
            </a:r>
            <a:endParaRPr/>
          </a:p>
        </p:txBody>
      </p:sp>
      <p:sp>
        <p:nvSpPr>
          <p:cNvPr id="3558" name="Google Shape;3558;g49ff62bd2b_3_34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5" name="Shape 3595"/>
        <p:cNvGrpSpPr/>
        <p:nvPr/>
      </p:nvGrpSpPr>
      <p:grpSpPr>
        <a:xfrm>
          <a:off x="0" y="0"/>
          <a:ext cx="0" cy="0"/>
          <a:chOff x="0" y="0"/>
          <a:chExt cx="0" cy="0"/>
        </a:xfrm>
      </p:grpSpPr>
      <p:sp>
        <p:nvSpPr>
          <p:cNvPr id="3596" name="Google Shape;3596;g49ff62bd2b_3_34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7" name="Google Shape;3597;g49ff62bd2b_3_34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3" name="Shape 693"/>
        <p:cNvGrpSpPr/>
        <p:nvPr/>
      </p:nvGrpSpPr>
      <p:grpSpPr>
        <a:xfrm>
          <a:off x="0" y="0"/>
          <a:ext cx="0" cy="0"/>
          <a:chOff x="0" y="0"/>
          <a:chExt cx="0" cy="0"/>
        </a:xfrm>
      </p:grpSpPr>
      <p:sp>
        <p:nvSpPr>
          <p:cNvPr id="694" name="Google Shape;694;g49ff62bd2b_3_6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5" name="Google Shape;695;g49ff62bd2b_3_6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vi" sz="1500"/>
              <a:t>Với quy trình này có một số vấn đề chung như sau</a:t>
            </a:r>
            <a:endParaRPr sz="1500"/>
          </a:p>
          <a:p>
            <a:pPr indent="-323850" lvl="0" marL="457200" rtl="0" algn="l">
              <a:lnSpc>
                <a:spcPct val="100000"/>
              </a:lnSpc>
              <a:spcBef>
                <a:spcPts val="0"/>
              </a:spcBef>
              <a:spcAft>
                <a:spcPts val="0"/>
              </a:spcAft>
              <a:buSzPts val="1500"/>
              <a:buChar char="-"/>
            </a:pPr>
            <a:r>
              <a:rPr lang="vi" sz="1500"/>
              <a:t>Chất lượng của đề thi chưa được hoàn toàn đảm bảo</a:t>
            </a:r>
            <a:endParaRPr sz="15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7" name="Shape 707"/>
        <p:cNvGrpSpPr/>
        <p:nvPr/>
      </p:nvGrpSpPr>
      <p:grpSpPr>
        <a:xfrm>
          <a:off x="0" y="0"/>
          <a:ext cx="0" cy="0"/>
          <a:chOff x="0" y="0"/>
          <a:chExt cx="0" cy="0"/>
        </a:xfrm>
      </p:grpSpPr>
      <p:sp>
        <p:nvSpPr>
          <p:cNvPr id="708" name="Google Shape;708;g49ff62bd2b_3_6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9" name="Google Shape;709;g49ff62bd2b_3_6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vi" sz="1500"/>
              <a:t>Các câu hỏi trong ngân hàng câu hỏi bị trùng lấp</a:t>
            </a:r>
            <a:endParaRPr sz="15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9" name="Shape 729"/>
        <p:cNvGrpSpPr/>
        <p:nvPr/>
      </p:nvGrpSpPr>
      <p:grpSpPr>
        <a:xfrm>
          <a:off x="0" y="0"/>
          <a:ext cx="0" cy="0"/>
          <a:chOff x="0" y="0"/>
          <a:chExt cx="0" cy="0"/>
        </a:xfrm>
      </p:grpSpPr>
      <p:sp>
        <p:nvSpPr>
          <p:cNvPr id="730" name="Google Shape;730;g49ff62bd2b_3_6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1" name="Google Shape;731;g49ff62bd2b_3_6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Char char="-"/>
            </a:pPr>
            <a:r>
              <a:rPr lang="vi" sz="1600"/>
              <a:t>Việc quản lý các phần mềm chạy trên máy sinh viên trong quá trình làm bài thi chưa được linh động</a:t>
            </a:r>
            <a:endParaRPr sz="16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9" name="Shape 759"/>
        <p:cNvGrpSpPr/>
        <p:nvPr/>
      </p:nvGrpSpPr>
      <p:grpSpPr>
        <a:xfrm>
          <a:off x="0" y="0"/>
          <a:ext cx="0" cy="0"/>
          <a:chOff x="0" y="0"/>
          <a:chExt cx="0" cy="0"/>
        </a:xfrm>
      </p:grpSpPr>
      <p:sp>
        <p:nvSpPr>
          <p:cNvPr id="760" name="Google Shape;760;g49ff62bd2b_3_6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1" name="Google Shape;761;g49ff62bd2b_3_6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Char char="-"/>
            </a:pPr>
            <a:r>
              <a:rPr lang="vi" sz="1600"/>
              <a:t>Để phân tích chi tiết hơn vấn đề của quy trình tôi xin phân tích từng bước trong quy trình này</a:t>
            </a:r>
            <a:endParaRPr sz="1600"/>
          </a:p>
          <a:p>
            <a:pPr indent="-330200" lvl="0" marL="457200" rtl="0" algn="l">
              <a:lnSpc>
                <a:spcPct val="100000"/>
              </a:lnSpc>
              <a:spcBef>
                <a:spcPts val="0"/>
              </a:spcBef>
              <a:spcAft>
                <a:spcPts val="0"/>
              </a:spcAft>
              <a:buSzPts val="1600"/>
              <a:buChar char="-"/>
            </a:pPr>
            <a:r>
              <a:rPr lang="vi" sz="1600"/>
              <a:t>Bước đầu tiên là thêm câu hỏi vào ngân hàng câu hỏi được thực hiện bởi giáo viên</a:t>
            </a:r>
            <a:endParaRPr sz="16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49ff62bd2b_3_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g49ff62bd2b_3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Dươi sự</a:t>
            </a:r>
            <a:r>
              <a:rPr b="1" lang="vi" sz="1400">
                <a:solidFill>
                  <a:schemeClr val="dk1"/>
                </a:solidFill>
                <a:latin typeface="Roboto"/>
                <a:ea typeface="Roboto"/>
                <a:cs typeface="Roboto"/>
                <a:sym typeface="Roboto"/>
              </a:rPr>
              <a:t> dẫn dắt của thầy Kiều Trọng Khánh</a:t>
            </a:r>
            <a:r>
              <a:rPr lang="vi" sz="1400">
                <a:solidFill>
                  <a:schemeClr val="dk1"/>
                </a:solidFill>
                <a:latin typeface="Roboto"/>
                <a:ea typeface="Roboto"/>
                <a:cs typeface="Roboto"/>
                <a:sym typeface="Roboto"/>
              </a:rPr>
              <a:t>, nhóm chúng tôi gồm 3 thành viên bao gồm tôi là NMH, đây là bạn CTH và bạn TTS</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Chúng tôi sẽ nói về các phần sau:</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7" name="Shape 837"/>
        <p:cNvGrpSpPr/>
        <p:nvPr/>
      </p:nvGrpSpPr>
      <p:grpSpPr>
        <a:xfrm>
          <a:off x="0" y="0"/>
          <a:ext cx="0" cy="0"/>
          <a:chOff x="0" y="0"/>
          <a:chExt cx="0" cy="0"/>
        </a:xfrm>
      </p:grpSpPr>
      <p:sp>
        <p:nvSpPr>
          <p:cNvPr id="838" name="Google Shape;838;g49ff62bd2b_3_7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9" name="Google Shape;839;g49ff62bd2b_3_7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7" name="Shape 847"/>
        <p:cNvGrpSpPr/>
        <p:nvPr/>
      </p:nvGrpSpPr>
      <p:grpSpPr>
        <a:xfrm>
          <a:off x="0" y="0"/>
          <a:ext cx="0" cy="0"/>
          <a:chOff x="0" y="0"/>
          <a:chExt cx="0" cy="0"/>
        </a:xfrm>
      </p:grpSpPr>
      <p:sp>
        <p:nvSpPr>
          <p:cNvPr id="848" name="Google Shape;848;g49ff62bd2b_3_7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49" name="Google Shape;849;g49ff62bd2b_3_7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3" name="Shape 863"/>
        <p:cNvGrpSpPr/>
        <p:nvPr/>
      </p:nvGrpSpPr>
      <p:grpSpPr>
        <a:xfrm>
          <a:off x="0" y="0"/>
          <a:ext cx="0" cy="0"/>
          <a:chOff x="0" y="0"/>
          <a:chExt cx="0" cy="0"/>
        </a:xfrm>
      </p:grpSpPr>
      <p:sp>
        <p:nvSpPr>
          <p:cNvPr id="864" name="Google Shape;864;g49ff62bd2b_3_8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Char char="-"/>
            </a:pPr>
            <a:r>
              <a:rPr lang="vi" sz="1600"/>
              <a:t>Đặt trường hợp ở đây. Cấu trúc của file câu hỏi do giáo viên import gồm các câu hỏi từ 1 - 10</a:t>
            </a:r>
            <a:endParaRPr sz="1600"/>
          </a:p>
        </p:txBody>
      </p:sp>
      <p:sp>
        <p:nvSpPr>
          <p:cNvPr id="865" name="Google Shape;865;g49ff62bd2b_3_8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1" name="Shape 881"/>
        <p:cNvGrpSpPr/>
        <p:nvPr/>
      </p:nvGrpSpPr>
      <p:grpSpPr>
        <a:xfrm>
          <a:off x="0" y="0"/>
          <a:ext cx="0" cy="0"/>
          <a:chOff x="0" y="0"/>
          <a:chExt cx="0" cy="0"/>
        </a:xfrm>
      </p:grpSpPr>
      <p:sp>
        <p:nvSpPr>
          <p:cNvPr id="882" name="Google Shape;882;g4a80c37995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Char char="-"/>
            </a:pPr>
            <a:r>
              <a:rPr lang="vi" sz="1600"/>
              <a:t>Đặt trường hợp ở đây. Cấu trúc của file câu hỏi do giáo viên import gồm các câu hỏi từ 1 - 10</a:t>
            </a:r>
            <a:endParaRPr sz="1600"/>
          </a:p>
        </p:txBody>
      </p:sp>
      <p:sp>
        <p:nvSpPr>
          <p:cNvPr id="883" name="Google Shape;883;g4a80c37995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1" name="Shape 911"/>
        <p:cNvGrpSpPr/>
        <p:nvPr/>
      </p:nvGrpSpPr>
      <p:grpSpPr>
        <a:xfrm>
          <a:off x="0" y="0"/>
          <a:ext cx="0" cy="0"/>
          <a:chOff x="0" y="0"/>
          <a:chExt cx="0" cy="0"/>
        </a:xfrm>
      </p:grpSpPr>
      <p:sp>
        <p:nvSpPr>
          <p:cNvPr id="912" name="Google Shape;912;g49ff62bd2b_3_8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3" name="Google Shape;913;g49ff62bd2b_3_8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Char char="-"/>
            </a:pPr>
            <a:r>
              <a:rPr lang="vi" sz="1600"/>
              <a:t>Tiếp theo tôi xin đặt giả thiết có một giáo viên khác cũng muốn thêm câu hỏi vào ngân hàng câu hỏi bằng cách upload file</a:t>
            </a:r>
            <a:endParaRPr sz="16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1" name="Shape 921"/>
        <p:cNvGrpSpPr/>
        <p:nvPr/>
      </p:nvGrpSpPr>
      <p:grpSpPr>
        <a:xfrm>
          <a:off x="0" y="0"/>
          <a:ext cx="0" cy="0"/>
          <a:chOff x="0" y="0"/>
          <a:chExt cx="0" cy="0"/>
        </a:xfrm>
      </p:grpSpPr>
      <p:sp>
        <p:nvSpPr>
          <p:cNvPr id="922" name="Google Shape;922;g49ff62bd2b_3_8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3" name="Google Shape;923;g49ff62bd2b_3_8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Char char="-"/>
            </a:pPr>
            <a:r>
              <a:rPr lang="vi" sz="1600"/>
              <a:t>tệp câu hỏi này sẽ có cấu trúc gồm các câu hỏi 2 - 30</a:t>
            </a:r>
            <a:endParaRPr sz="16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8" name="Shape 948"/>
        <p:cNvGrpSpPr/>
        <p:nvPr/>
      </p:nvGrpSpPr>
      <p:grpSpPr>
        <a:xfrm>
          <a:off x="0" y="0"/>
          <a:ext cx="0" cy="0"/>
          <a:chOff x="0" y="0"/>
          <a:chExt cx="0" cy="0"/>
        </a:xfrm>
      </p:grpSpPr>
      <p:sp>
        <p:nvSpPr>
          <p:cNvPr id="949" name="Google Shape;949;g49ff62bd2b_3_8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0" name="Google Shape;950;g49ff62bd2b_3_8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vi" sz="1500"/>
              <a:t>Tới đây quy trình này xảy ra 1 vấn đề khá nghiêm trọng.  Câu hỏi trong ngân hàng câu hỏi bị trùng lấp. Gián tiếp dẫn đến câu hỏi trong các đề thi có thể bị trùng bằng cơ chế random bởi chapter</a:t>
            </a:r>
            <a:endParaRPr sz="1500"/>
          </a:p>
          <a:p>
            <a:pPr indent="-323850" lvl="0" marL="457200" rtl="0" algn="l">
              <a:lnSpc>
                <a:spcPct val="100000"/>
              </a:lnSpc>
              <a:spcBef>
                <a:spcPts val="0"/>
              </a:spcBef>
              <a:spcAft>
                <a:spcPts val="0"/>
              </a:spcAft>
              <a:buSzPts val="1500"/>
              <a:buChar char="-"/>
            </a:pPr>
            <a:r>
              <a:rPr lang="vi" sz="1500"/>
              <a:t>Và dẫn đến tình trạng tiêu tốn tài nguyên của hệ thống.</a:t>
            </a:r>
            <a:endParaRPr sz="15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8" name="Shape 958"/>
        <p:cNvGrpSpPr/>
        <p:nvPr/>
      </p:nvGrpSpPr>
      <p:grpSpPr>
        <a:xfrm>
          <a:off x="0" y="0"/>
          <a:ext cx="0" cy="0"/>
          <a:chOff x="0" y="0"/>
          <a:chExt cx="0" cy="0"/>
        </a:xfrm>
      </p:grpSpPr>
      <p:sp>
        <p:nvSpPr>
          <p:cNvPr id="959" name="Google Shape;959;g49ff62bd2b_3_8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vi" sz="1500"/>
              <a:t>Để xử lý vấn đề này. Chúng tôi đưa ra giải pháp sẽ xây dựng các chức năng cho giáo viên liên quan đến việc quản lý câu hỏi trong ngân hàng câu hỏi</a:t>
            </a:r>
            <a:endParaRPr sz="1500"/>
          </a:p>
        </p:txBody>
      </p:sp>
      <p:sp>
        <p:nvSpPr>
          <p:cNvPr id="960" name="Google Shape;960;g49ff62bd2b_3_8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7" name="Shape 967"/>
        <p:cNvGrpSpPr/>
        <p:nvPr/>
      </p:nvGrpSpPr>
      <p:grpSpPr>
        <a:xfrm>
          <a:off x="0" y="0"/>
          <a:ext cx="0" cy="0"/>
          <a:chOff x="0" y="0"/>
          <a:chExt cx="0" cy="0"/>
        </a:xfrm>
      </p:grpSpPr>
      <p:sp>
        <p:nvSpPr>
          <p:cNvPr id="968" name="Google Shape;968;g49ff62bd2b_3_8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9" name="Google Shape;969;g49ff62bd2b_3_8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Char char="-"/>
            </a:pPr>
            <a:r>
              <a:rPr lang="vi" sz="1600"/>
              <a:t>Đầu tiên chúng tôi hỗ trợ chuyển đổi hệ thống một cách dễ dàng bằng cách cho phép thêm câu hỏi bằng các định dạng của moodle như Gif hoặc XML được xuất ra từ hệ thống cũ của trường</a:t>
            </a:r>
            <a:endParaRPr sz="16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2" name="Shape 992"/>
        <p:cNvGrpSpPr/>
        <p:nvPr/>
      </p:nvGrpSpPr>
      <p:grpSpPr>
        <a:xfrm>
          <a:off x="0" y="0"/>
          <a:ext cx="0" cy="0"/>
          <a:chOff x="0" y="0"/>
          <a:chExt cx="0" cy="0"/>
        </a:xfrm>
      </p:grpSpPr>
      <p:sp>
        <p:nvSpPr>
          <p:cNvPr id="993" name="Google Shape;993;g49ff62bd2b_3_9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4" name="Google Shape;994;g49ff62bd2b_3_9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Char char="-"/>
            </a:pPr>
            <a:r>
              <a:rPr lang="vi" sz="1600"/>
              <a:t>Chúng tôi sẽ đưa ra cơ chế thông báo cho giáo viên khi thêm câu hỏi vào ngân hàng câu hỏi nếu có vấn đề về việc câu hỏi bị trùng lấp và </a:t>
            </a:r>
            <a:endParaRPr sz="1600"/>
          </a:p>
          <a:p>
            <a:pPr indent="-330200" lvl="0" marL="457200" rtl="0" algn="l">
              <a:lnSpc>
                <a:spcPct val="100000"/>
              </a:lnSpc>
              <a:spcBef>
                <a:spcPts val="0"/>
              </a:spcBef>
              <a:spcAft>
                <a:spcPts val="0"/>
              </a:spcAft>
              <a:buSzPts val="1600"/>
              <a:buChar char="-"/>
            </a:pPr>
            <a:r>
              <a:rPr lang="vi" sz="1600"/>
              <a:t>cho phép review hoặc sửa các câu hỏi chưa chính xác trước khi thêm vào ngân hàng câu hỏi.</a:t>
            </a:r>
            <a:endParaRPr sz="16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49ff62bd2b_3_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49ff62bd2b_3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9" name="Shape 1019"/>
        <p:cNvGrpSpPr/>
        <p:nvPr/>
      </p:nvGrpSpPr>
      <p:grpSpPr>
        <a:xfrm>
          <a:off x="0" y="0"/>
          <a:ext cx="0" cy="0"/>
          <a:chOff x="0" y="0"/>
          <a:chExt cx="0" cy="0"/>
        </a:xfrm>
      </p:grpSpPr>
      <p:sp>
        <p:nvSpPr>
          <p:cNvPr id="1020" name="Google Shape;1020;g49ff62bd2b_3_9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1" name="Google Shape;1021;g49ff62bd2b_3_9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vi" sz="1500"/>
              <a:t>Sau đây là quy trình xử lý việc giáo viên thêm câu hỏi vào ngân hàng câu hỏi</a:t>
            </a:r>
            <a:endParaRPr sz="1500"/>
          </a:p>
          <a:p>
            <a:pPr indent="-323850" lvl="0" marL="457200" rtl="0" algn="l">
              <a:lnSpc>
                <a:spcPct val="100000"/>
              </a:lnSpc>
              <a:spcBef>
                <a:spcPts val="0"/>
              </a:spcBef>
              <a:spcAft>
                <a:spcPts val="0"/>
              </a:spcAft>
              <a:buSzPts val="1500"/>
              <a:buChar char="-"/>
            </a:pPr>
            <a:r>
              <a:rPr lang="vi" sz="1500"/>
              <a:t>Chúng tôi chia quy trình xử lý này thành ba phần.</a:t>
            </a:r>
            <a:endParaRPr sz="15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0" name="Shape 1030"/>
        <p:cNvGrpSpPr/>
        <p:nvPr/>
      </p:nvGrpSpPr>
      <p:grpSpPr>
        <a:xfrm>
          <a:off x="0" y="0"/>
          <a:ext cx="0" cy="0"/>
          <a:chOff x="0" y="0"/>
          <a:chExt cx="0" cy="0"/>
        </a:xfrm>
      </p:grpSpPr>
      <p:sp>
        <p:nvSpPr>
          <p:cNvPr id="1031" name="Google Shape;1031;g49ff62bd2b_3_9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2" name="Google Shape;1032;g49ff62bd2b_3_9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vi" sz="1500"/>
              <a:t>Phần đầu tiên sẽ là bước khởi tạo của giáo viên</a:t>
            </a:r>
            <a:endParaRPr sz="1500"/>
          </a:p>
          <a:p>
            <a:pPr indent="-323850" lvl="0" marL="457200" rtl="0" algn="l">
              <a:lnSpc>
                <a:spcPct val="100000"/>
              </a:lnSpc>
              <a:spcBef>
                <a:spcPts val="0"/>
              </a:spcBef>
              <a:spcAft>
                <a:spcPts val="0"/>
              </a:spcAft>
              <a:buSzPts val="1500"/>
              <a:buChar char="-"/>
            </a:pPr>
            <a:r>
              <a:rPr lang="vi" sz="1500"/>
              <a:t>Giáo viên sẽ thực hiện các bước chọn bộ môn.</a:t>
            </a:r>
            <a:endParaRPr sz="1500"/>
          </a:p>
          <a:p>
            <a:pPr indent="-323850" lvl="0" marL="457200" rtl="0" algn="l">
              <a:lnSpc>
                <a:spcPct val="100000"/>
              </a:lnSpc>
              <a:spcBef>
                <a:spcPts val="0"/>
              </a:spcBef>
              <a:spcAft>
                <a:spcPts val="0"/>
              </a:spcAft>
              <a:buSzPts val="1500"/>
              <a:buChar char="-"/>
            </a:pPr>
            <a:r>
              <a:rPr lang="vi" sz="1500"/>
              <a:t>Sau đó giáo viên sẽ chọn môn học muốn thêm câu hỏi vào ngân hàng câu hỏi trong bộ môn đó</a:t>
            </a:r>
            <a:endParaRPr sz="15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1" name="Shape 1041"/>
        <p:cNvGrpSpPr/>
        <p:nvPr/>
      </p:nvGrpSpPr>
      <p:grpSpPr>
        <a:xfrm>
          <a:off x="0" y="0"/>
          <a:ext cx="0" cy="0"/>
          <a:chOff x="0" y="0"/>
          <a:chExt cx="0" cy="0"/>
        </a:xfrm>
      </p:grpSpPr>
      <p:sp>
        <p:nvSpPr>
          <p:cNvPr id="1042" name="Google Shape;1042;g49ff62bd2b_3_9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3" name="Google Shape;1043;g49ff62bd2b_3_9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vi" sz="1400"/>
              <a:t>Bước tiếp theo Giáo viên sẽ import file câu hỏi bằng các định dạng của moodle</a:t>
            </a:r>
            <a:endParaRPr sz="1400"/>
          </a:p>
          <a:p>
            <a:pPr indent="-317500" lvl="0" marL="457200" rtl="0" algn="l">
              <a:lnSpc>
                <a:spcPct val="100000"/>
              </a:lnSpc>
              <a:spcBef>
                <a:spcPts val="0"/>
              </a:spcBef>
              <a:spcAft>
                <a:spcPts val="0"/>
              </a:spcAft>
              <a:buSzPts val="1400"/>
              <a:buChar char="-"/>
            </a:pPr>
            <a:r>
              <a:rPr lang="vi" sz="1400"/>
              <a:t>Sau bước này hệ thống sẽ chuyển đổi và trích xuất thông tin thành định dạng của hệ thống chúng tôi.</a:t>
            </a:r>
            <a:endParaRPr sz="1400"/>
          </a:p>
          <a:p>
            <a:pPr indent="-317500" lvl="0" marL="457200" rtl="0" algn="l">
              <a:lnSpc>
                <a:spcPct val="100000"/>
              </a:lnSpc>
              <a:spcBef>
                <a:spcPts val="0"/>
              </a:spcBef>
              <a:spcAft>
                <a:spcPts val="0"/>
              </a:spcAft>
              <a:buSzPts val="1400"/>
              <a:buChar char="-"/>
            </a:pPr>
            <a:r>
              <a:rPr lang="vi" sz="1400"/>
              <a:t>Hệ thống chúng tôi sẽ thực hiện việc kiểm tra và phân loại danh sách câu hỏi được đưa vào hệ thống xem các câu hỏi đã hợp lệ chưa</a:t>
            </a:r>
            <a:endParaRPr sz="1400"/>
          </a:p>
          <a:p>
            <a:pPr indent="-317500" lvl="0" marL="457200" rtl="0" algn="l">
              <a:lnSpc>
                <a:spcPct val="100000"/>
              </a:lnSpc>
              <a:spcBef>
                <a:spcPts val="0"/>
              </a:spcBef>
              <a:spcAft>
                <a:spcPts val="0"/>
              </a:spcAft>
              <a:buSzPts val="1400"/>
              <a:buChar char="-"/>
            </a:pPr>
            <a:r>
              <a:rPr lang="vi" sz="1400"/>
              <a:t>Các câu hỏi hợp lệ sẽ có đầy đủ các thông tin cơ bản như nội dung câu hỏi, số lượng câu trả lời phải trên 2, phải có câu trả lời đúng, và cuối cùng là các hình ảnh nằm trong câu hỏi không bị lỗi.</a:t>
            </a:r>
            <a:endParaRPr sz="1400"/>
          </a:p>
          <a:p>
            <a:pPr indent="-317500" lvl="0" marL="457200" rtl="0" algn="l">
              <a:lnSpc>
                <a:spcPct val="100000"/>
              </a:lnSpc>
              <a:spcBef>
                <a:spcPts val="0"/>
              </a:spcBef>
              <a:spcAft>
                <a:spcPts val="0"/>
              </a:spcAft>
              <a:buSzPts val="1400"/>
              <a:buChar char="-"/>
            </a:pPr>
            <a:r>
              <a:rPr lang="vi" sz="1400"/>
              <a:t>Sau khi phân loại xong hệ thống sẽ đưa ra danh sách câu hỏi hợp lệ, và chưa hợp lệ để giáo viên review trước khi submit</a:t>
            </a:r>
            <a:endParaRPr sz="14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1" name="Shape 1051"/>
        <p:cNvGrpSpPr/>
        <p:nvPr/>
      </p:nvGrpSpPr>
      <p:grpSpPr>
        <a:xfrm>
          <a:off x="0" y="0"/>
          <a:ext cx="0" cy="0"/>
          <a:chOff x="0" y="0"/>
          <a:chExt cx="0" cy="0"/>
        </a:xfrm>
      </p:grpSpPr>
      <p:sp>
        <p:nvSpPr>
          <p:cNvPr id="1052" name="Google Shape;1052;g49ff62bd2b_3_9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3" name="Google Shape;1053;g49ff62bd2b_3_9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vi" sz="1500"/>
              <a:t>Bước cuối cùng trong quy trình xử lý là kiểm tra trùng lấp giữa các câu hỏi được import vào hệ thống và các câu hỏi đã nằm trong ngân hàng câu hỏi</a:t>
            </a:r>
            <a:endParaRPr sz="1500"/>
          </a:p>
          <a:p>
            <a:pPr indent="-323850" lvl="0" marL="457200" rtl="0" algn="l">
              <a:lnSpc>
                <a:spcPct val="100000"/>
              </a:lnSpc>
              <a:spcBef>
                <a:spcPts val="0"/>
              </a:spcBef>
              <a:spcAft>
                <a:spcPts val="0"/>
              </a:spcAft>
              <a:buSzPts val="1500"/>
              <a:buChar char="-"/>
            </a:pPr>
            <a:r>
              <a:rPr lang="vi" sz="1500"/>
              <a:t>Hệ thống sẽ phân loại các câu hỏi có khả năng trùng lấp dưới 60% và thêm vào ngân hàng câu hỏi</a:t>
            </a:r>
            <a:endParaRPr sz="1500"/>
          </a:p>
          <a:p>
            <a:pPr indent="-323850" lvl="0" marL="457200" rtl="0" algn="l">
              <a:lnSpc>
                <a:spcPct val="100000"/>
              </a:lnSpc>
              <a:spcBef>
                <a:spcPts val="0"/>
              </a:spcBef>
              <a:spcAft>
                <a:spcPts val="0"/>
              </a:spcAft>
              <a:buSzPts val="1500"/>
              <a:buChar char="-"/>
            </a:pPr>
            <a:r>
              <a:rPr lang="vi" sz="1500"/>
              <a:t>Các câu hỏi có khả năng trùng lấp trên 60%. Hệ thống chúng tôi sẽ thông báo cho giáo viên kiểm tra để xác nhận.</a:t>
            </a:r>
            <a:endParaRPr sz="1500"/>
          </a:p>
          <a:p>
            <a:pPr indent="-323850" lvl="0" marL="457200" rtl="0" algn="l">
              <a:lnSpc>
                <a:spcPct val="100000"/>
              </a:lnSpc>
              <a:spcBef>
                <a:spcPts val="0"/>
              </a:spcBef>
              <a:spcAft>
                <a:spcPts val="0"/>
              </a:spcAft>
              <a:buSzPts val="1500"/>
              <a:buChar char="-"/>
            </a:pPr>
            <a:r>
              <a:rPr lang="vi" sz="1500"/>
              <a:t>Ở bước này giáo viên sẽ xem và xóa các câu hỏi cho là trùng lấp đi. </a:t>
            </a:r>
            <a:endParaRPr sz="1500"/>
          </a:p>
          <a:p>
            <a:pPr indent="-323850" lvl="0" marL="457200" rtl="0" algn="l">
              <a:lnSpc>
                <a:spcPct val="100000"/>
              </a:lnSpc>
              <a:spcBef>
                <a:spcPts val="0"/>
              </a:spcBef>
              <a:spcAft>
                <a:spcPts val="0"/>
              </a:spcAft>
              <a:buSzPts val="1500"/>
              <a:buChar char="-"/>
            </a:pPr>
            <a:r>
              <a:rPr lang="vi" sz="1500"/>
              <a:t>Các câu hỏi còn lại là các câu hỏi được xác nhận là không bị trùng lấp và đưa vào ngân hàng câu hỏi</a:t>
            </a:r>
            <a:endParaRPr sz="15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9" name="Shape 1059"/>
        <p:cNvGrpSpPr/>
        <p:nvPr/>
      </p:nvGrpSpPr>
      <p:grpSpPr>
        <a:xfrm>
          <a:off x="0" y="0"/>
          <a:ext cx="0" cy="0"/>
          <a:chOff x="0" y="0"/>
          <a:chExt cx="0" cy="0"/>
        </a:xfrm>
      </p:grpSpPr>
      <p:sp>
        <p:nvSpPr>
          <p:cNvPr id="1060" name="Google Shape;1060;g49ff62bd2b_3_9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1" name="Google Shape;1061;g49ff62bd2b_3_9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vi" sz="1500"/>
              <a:t>Để làm được việc này. Chúng tôi đã áp dụng thuật toán có tên là khoảng cách Levenshtin.</a:t>
            </a:r>
            <a:endParaRPr sz="1500"/>
          </a:p>
          <a:p>
            <a:pPr indent="-323850" lvl="0" marL="457200" rtl="0" algn="l">
              <a:lnSpc>
                <a:spcPct val="100000"/>
              </a:lnSpc>
              <a:spcBef>
                <a:spcPts val="0"/>
              </a:spcBef>
              <a:spcAft>
                <a:spcPts val="0"/>
              </a:spcAft>
              <a:buSzPts val="1500"/>
              <a:buChar char="-"/>
            </a:pPr>
            <a:r>
              <a:rPr lang="vi" sz="1500"/>
              <a:t>Thuật toán này sẽ tính toán mức độ khác nhau giữa 2 chuỗi.</a:t>
            </a:r>
            <a:endParaRPr sz="1500"/>
          </a:p>
          <a:p>
            <a:pPr indent="-323850" lvl="0" marL="457200" rtl="0" algn="l">
              <a:lnSpc>
                <a:spcPct val="100000"/>
              </a:lnSpc>
              <a:spcBef>
                <a:spcPts val="0"/>
              </a:spcBef>
              <a:spcAft>
                <a:spcPts val="0"/>
              </a:spcAft>
              <a:buSzPts val="1500"/>
              <a:buChar char="-"/>
            </a:pPr>
            <a:r>
              <a:rPr lang="vi" sz="1500"/>
              <a:t>dựa trên </a:t>
            </a:r>
            <a:r>
              <a:rPr b="1" lang="vi" sz="1500"/>
              <a:t>số lần biến đổi ít nhất để 2 chuỗi giống</a:t>
            </a:r>
            <a:r>
              <a:rPr lang="vi" sz="1500"/>
              <a:t> nhau </a:t>
            </a:r>
            <a:r>
              <a:rPr b="1" lang="vi" sz="1500"/>
              <a:t>với 3 phép chuyển đổi cơ bản</a:t>
            </a:r>
            <a:r>
              <a:rPr lang="vi" sz="1500"/>
              <a:t>:</a:t>
            </a:r>
            <a:endParaRPr sz="1500"/>
          </a:p>
          <a:p>
            <a:pPr indent="-323850" lvl="0" marL="457200" rtl="0" algn="l">
              <a:lnSpc>
                <a:spcPct val="100000"/>
              </a:lnSpc>
              <a:spcBef>
                <a:spcPts val="0"/>
              </a:spcBef>
              <a:spcAft>
                <a:spcPts val="0"/>
              </a:spcAft>
              <a:buSzPts val="1500"/>
              <a:buChar char="-"/>
            </a:pPr>
            <a:r>
              <a:rPr lang="vi" sz="1500"/>
              <a:t>Xóa 1 ký tự</a:t>
            </a:r>
            <a:endParaRPr sz="1500"/>
          </a:p>
          <a:p>
            <a:pPr indent="-323850" lvl="0" marL="457200" rtl="0" algn="l">
              <a:lnSpc>
                <a:spcPct val="100000"/>
              </a:lnSpc>
              <a:spcBef>
                <a:spcPts val="0"/>
              </a:spcBef>
              <a:spcAft>
                <a:spcPts val="0"/>
              </a:spcAft>
              <a:buSzPts val="1500"/>
              <a:buChar char="-"/>
            </a:pPr>
            <a:r>
              <a:rPr lang="vi" sz="1500"/>
              <a:t>Thêm 1 ký tự</a:t>
            </a:r>
            <a:endParaRPr sz="1500"/>
          </a:p>
          <a:p>
            <a:pPr indent="-323850" lvl="0" marL="457200" rtl="0" algn="l">
              <a:lnSpc>
                <a:spcPct val="100000"/>
              </a:lnSpc>
              <a:spcBef>
                <a:spcPts val="0"/>
              </a:spcBef>
              <a:spcAft>
                <a:spcPts val="0"/>
              </a:spcAft>
              <a:buSzPts val="1500"/>
              <a:buChar char="-"/>
            </a:pPr>
            <a:r>
              <a:rPr lang="vi" sz="1500"/>
              <a:t>Và thay đổi thành 1 ký tự khác</a:t>
            </a:r>
            <a:endParaRPr sz="15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8" name="Shape 1068"/>
        <p:cNvGrpSpPr/>
        <p:nvPr/>
      </p:nvGrpSpPr>
      <p:grpSpPr>
        <a:xfrm>
          <a:off x="0" y="0"/>
          <a:ext cx="0" cy="0"/>
          <a:chOff x="0" y="0"/>
          <a:chExt cx="0" cy="0"/>
        </a:xfrm>
      </p:grpSpPr>
      <p:sp>
        <p:nvSpPr>
          <p:cNvPr id="1069" name="Google Shape;1069;g49ff62bd2b_3_9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0" name="Google Shape;1070;g49ff62bd2b_3_9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vi" sz="1500"/>
              <a:t>Công thức toán học của thuật toán với 2 chuỗi có đội dài lần lượt là a và b như sau.</a:t>
            </a:r>
            <a:endParaRPr sz="15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1" name="Shape 1081"/>
        <p:cNvGrpSpPr/>
        <p:nvPr/>
      </p:nvGrpSpPr>
      <p:grpSpPr>
        <a:xfrm>
          <a:off x="0" y="0"/>
          <a:ext cx="0" cy="0"/>
          <a:chOff x="0" y="0"/>
          <a:chExt cx="0" cy="0"/>
        </a:xfrm>
      </p:grpSpPr>
      <p:sp>
        <p:nvSpPr>
          <p:cNvPr id="1082" name="Google Shape;1082;g49ff62bd2b_3_9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3" name="Google Shape;1083;g49ff62bd2b_3_9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vi" sz="1500"/>
              <a:t>Ở đây tôi đưa ra một ví dụ giữa kitten và sitting như sau:</a:t>
            </a:r>
            <a:endParaRPr sz="1500"/>
          </a:p>
          <a:p>
            <a:pPr indent="-323850" lvl="0" marL="457200" rtl="0" algn="l">
              <a:lnSpc>
                <a:spcPct val="100000"/>
              </a:lnSpc>
              <a:spcBef>
                <a:spcPts val="0"/>
              </a:spcBef>
              <a:spcAft>
                <a:spcPts val="0"/>
              </a:spcAft>
              <a:buSzPts val="1500"/>
              <a:buChar char="-"/>
            </a:pPr>
            <a:r>
              <a:rPr lang="vi" sz="1500"/>
              <a:t>Với 2 chuỗi này sau khí áp dụng thuật toán Levenshtin sẽ cho ra 3 bước thay đổi để 2 chuỗi giống nhau</a:t>
            </a:r>
            <a:endParaRPr sz="1500"/>
          </a:p>
          <a:p>
            <a:pPr indent="-228600" lvl="0" marL="457200" rtl="0" algn="l">
              <a:lnSpc>
                <a:spcPct val="100000"/>
              </a:lnSpc>
              <a:spcBef>
                <a:spcPts val="0"/>
              </a:spcBef>
              <a:spcAft>
                <a:spcPts val="0"/>
              </a:spcAft>
              <a:buSzPts val="1500"/>
              <a:buNone/>
            </a:pPr>
            <a:r>
              <a:t/>
            </a:r>
            <a:endParaRPr sz="15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9" name="Shape 1089"/>
        <p:cNvGrpSpPr/>
        <p:nvPr/>
      </p:nvGrpSpPr>
      <p:grpSpPr>
        <a:xfrm>
          <a:off x="0" y="0"/>
          <a:ext cx="0" cy="0"/>
          <a:chOff x="0" y="0"/>
          <a:chExt cx="0" cy="0"/>
        </a:xfrm>
      </p:grpSpPr>
      <p:sp>
        <p:nvSpPr>
          <p:cNvPr id="1090" name="Google Shape;1090;g49ff62bd2b_3_9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1" name="Google Shape;1091;g49ff62bd2b_3_9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vi" sz="1500"/>
              <a:t>Sau khi tính được mức độ khác nhau giữa 2 câu hỏi. Chúng tôi tiến hành tính toán phần trăm giống nhau của 2 câu hỏi dựa theo công thức trên</a:t>
            </a:r>
            <a:endParaRPr sz="1500"/>
          </a:p>
          <a:p>
            <a:pPr indent="-228600" lvl="0" marL="457200" rtl="0" algn="l">
              <a:lnSpc>
                <a:spcPct val="100000"/>
              </a:lnSpc>
              <a:spcBef>
                <a:spcPts val="0"/>
              </a:spcBef>
              <a:spcAft>
                <a:spcPts val="0"/>
              </a:spcAft>
              <a:buSzPts val="1500"/>
              <a:buNone/>
            </a:pPr>
            <a:r>
              <a:t/>
            </a:r>
            <a:endParaRPr sz="15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0" name="Shape 1100"/>
        <p:cNvGrpSpPr/>
        <p:nvPr/>
      </p:nvGrpSpPr>
      <p:grpSpPr>
        <a:xfrm>
          <a:off x="0" y="0"/>
          <a:ext cx="0" cy="0"/>
          <a:chOff x="0" y="0"/>
          <a:chExt cx="0" cy="0"/>
        </a:xfrm>
      </p:grpSpPr>
      <p:sp>
        <p:nvSpPr>
          <p:cNvPr id="1101" name="Google Shape;1101;g49ff62bd2b_3_10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2" name="Google Shape;1102;g49ff62bd2b_3_10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vi" sz="1500"/>
              <a:t>Nếu như 2 câu hỏi giống nhau trên 60% </a:t>
            </a:r>
            <a:endParaRPr sz="1500"/>
          </a:p>
          <a:p>
            <a:pPr indent="-323850" lvl="0" marL="457200" rtl="0" algn="l">
              <a:lnSpc>
                <a:spcPct val="100000"/>
              </a:lnSpc>
              <a:spcBef>
                <a:spcPts val="0"/>
              </a:spcBef>
              <a:spcAft>
                <a:spcPts val="0"/>
              </a:spcAft>
              <a:buSzPts val="1500"/>
              <a:buChar char="-"/>
            </a:pPr>
            <a:r>
              <a:rPr lang="vi" sz="1500"/>
              <a:t>Hệ thống sẽ đưa ra cảnh báo cho giáo viên</a:t>
            </a:r>
            <a:endParaRPr sz="15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2" name="Shape 1112"/>
        <p:cNvGrpSpPr/>
        <p:nvPr/>
      </p:nvGrpSpPr>
      <p:grpSpPr>
        <a:xfrm>
          <a:off x="0" y="0"/>
          <a:ext cx="0" cy="0"/>
          <a:chOff x="0" y="0"/>
          <a:chExt cx="0" cy="0"/>
        </a:xfrm>
      </p:grpSpPr>
      <p:sp>
        <p:nvSpPr>
          <p:cNvPr id="1113" name="Google Shape;1113;g49ff62bd2b_3_10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4" name="Google Shape;1114;g49ff62bd2b_3_10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Clr>
                <a:schemeClr val="dk1"/>
              </a:buClr>
              <a:buSzPts val="1500"/>
              <a:buChar char="-"/>
            </a:pPr>
            <a:r>
              <a:rPr lang="vi" sz="1500">
                <a:solidFill>
                  <a:schemeClr val="dk1"/>
                </a:solidFill>
              </a:rPr>
              <a:t>Nếu như 2 câu hỏi giống nhau trên 60% </a:t>
            </a:r>
            <a:endParaRPr sz="1500">
              <a:solidFill>
                <a:schemeClr val="dk1"/>
              </a:solidFill>
            </a:endParaRPr>
          </a:p>
          <a:p>
            <a:pPr indent="-323850" lvl="0" marL="457200" rtl="0" algn="l">
              <a:lnSpc>
                <a:spcPct val="100000"/>
              </a:lnSpc>
              <a:spcBef>
                <a:spcPts val="0"/>
              </a:spcBef>
              <a:spcAft>
                <a:spcPts val="0"/>
              </a:spcAft>
              <a:buClr>
                <a:schemeClr val="dk1"/>
              </a:buClr>
              <a:buSzPts val="1500"/>
              <a:buChar char="-"/>
            </a:pPr>
            <a:r>
              <a:rPr lang="vi" sz="1500">
                <a:solidFill>
                  <a:schemeClr val="dk1"/>
                </a:solidFill>
              </a:rPr>
              <a:t>Hệ thống sẽ đưa ra cảnh báo cho giáo viên</a:t>
            </a:r>
            <a:endParaRPr sz="1500">
              <a:solidFill>
                <a:schemeClr val="dk1"/>
              </a:solidFill>
            </a:endParaRPr>
          </a:p>
          <a:p>
            <a:pPr indent="0" lvl="0" marL="0" rtl="0" algn="l">
              <a:lnSpc>
                <a:spcPct val="100000"/>
              </a:lnSpc>
              <a:spcBef>
                <a:spcPts val="0"/>
              </a:spcBef>
              <a:spcAft>
                <a:spcPts val="0"/>
              </a:spcAft>
              <a:buSzPts val="1400"/>
              <a:buNone/>
            </a:pPr>
            <a:r>
              <a:t/>
            </a:r>
            <a:endParaRPr sz="15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49ff62bd2b_3_1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g49ff62bd2b_3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5" name="Shape 1125"/>
        <p:cNvGrpSpPr/>
        <p:nvPr/>
      </p:nvGrpSpPr>
      <p:grpSpPr>
        <a:xfrm>
          <a:off x="0" y="0"/>
          <a:ext cx="0" cy="0"/>
          <a:chOff x="0" y="0"/>
          <a:chExt cx="0" cy="0"/>
        </a:xfrm>
      </p:grpSpPr>
      <p:sp>
        <p:nvSpPr>
          <p:cNvPr id="1126" name="Google Shape;1126;g49ff62bd2b_3_10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7" name="Google Shape;1127;g49ff62bd2b_3_10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Clr>
                <a:schemeClr val="dk1"/>
              </a:buClr>
              <a:buSzPts val="1500"/>
              <a:buChar char="-"/>
            </a:pPr>
            <a:r>
              <a:rPr lang="vi" sz="1500">
                <a:solidFill>
                  <a:schemeClr val="dk1"/>
                </a:solidFill>
              </a:rPr>
              <a:t>Nếu như 2 câu hỏi giống nhau trên 60% </a:t>
            </a:r>
            <a:endParaRPr sz="1500">
              <a:solidFill>
                <a:schemeClr val="dk1"/>
              </a:solidFill>
            </a:endParaRPr>
          </a:p>
          <a:p>
            <a:pPr indent="-323850" lvl="0" marL="457200" rtl="0" algn="l">
              <a:lnSpc>
                <a:spcPct val="100000"/>
              </a:lnSpc>
              <a:spcBef>
                <a:spcPts val="0"/>
              </a:spcBef>
              <a:spcAft>
                <a:spcPts val="0"/>
              </a:spcAft>
              <a:buClr>
                <a:schemeClr val="dk1"/>
              </a:buClr>
              <a:buSzPts val="1500"/>
              <a:buChar char="-"/>
            </a:pPr>
            <a:r>
              <a:rPr lang="vi" sz="1500">
                <a:solidFill>
                  <a:schemeClr val="dk1"/>
                </a:solidFill>
              </a:rPr>
              <a:t>Hệ thống sẽ đưa ra cảnh báo cho giáo viên</a:t>
            </a:r>
            <a:endParaRPr sz="1500">
              <a:solidFill>
                <a:schemeClr val="dk1"/>
              </a:solidFill>
            </a:endParaRPr>
          </a:p>
          <a:p>
            <a:pPr indent="0" lvl="0" marL="0" rtl="0" algn="l">
              <a:lnSpc>
                <a:spcPct val="100000"/>
              </a:lnSpc>
              <a:spcBef>
                <a:spcPts val="0"/>
              </a:spcBef>
              <a:spcAft>
                <a:spcPts val="0"/>
              </a:spcAft>
              <a:buSzPts val="1400"/>
              <a:buNone/>
            </a:pPr>
            <a:r>
              <a:t/>
            </a:r>
            <a:endParaRPr sz="15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9" name="Shape 1139"/>
        <p:cNvGrpSpPr/>
        <p:nvPr/>
      </p:nvGrpSpPr>
      <p:grpSpPr>
        <a:xfrm>
          <a:off x="0" y="0"/>
          <a:ext cx="0" cy="0"/>
          <a:chOff x="0" y="0"/>
          <a:chExt cx="0" cy="0"/>
        </a:xfrm>
      </p:grpSpPr>
      <p:sp>
        <p:nvSpPr>
          <p:cNvPr id="1140" name="Google Shape;1140;g49ff62bd2b_3_10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1" name="Google Shape;1141;g49ff62bd2b_3_10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vi" sz="1500"/>
              <a:t>Khi thực hiện so sánh các câu hỏi. Chúng tôi sử dụng 2 thực thể đó là câu hỏi và các câu trả lời của câu hỏi đó.</a:t>
            </a:r>
            <a:endParaRPr sz="1500"/>
          </a:p>
          <a:p>
            <a:pPr indent="-228600" lvl="0" marL="457200" rtl="0" algn="l">
              <a:lnSpc>
                <a:spcPct val="100000"/>
              </a:lnSpc>
              <a:spcBef>
                <a:spcPts val="0"/>
              </a:spcBef>
              <a:spcAft>
                <a:spcPts val="0"/>
              </a:spcAft>
              <a:buSzPts val="1500"/>
              <a:buNone/>
            </a:pPr>
            <a:r>
              <a:t/>
            </a:r>
            <a:endParaRPr sz="15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9" name="Shape 1149"/>
        <p:cNvGrpSpPr/>
        <p:nvPr/>
      </p:nvGrpSpPr>
      <p:grpSpPr>
        <a:xfrm>
          <a:off x="0" y="0"/>
          <a:ext cx="0" cy="0"/>
          <a:chOff x="0" y="0"/>
          <a:chExt cx="0" cy="0"/>
        </a:xfrm>
      </p:grpSpPr>
      <p:sp>
        <p:nvSpPr>
          <p:cNvPr id="1150" name="Google Shape;1150;g49ff62bd2b_3_10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1" name="Google Shape;1151;g49ff62bd2b_3_10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vi" sz="1500"/>
              <a:t>Chúng tôi lấy nội dung của câu hỏi và nội dung câu trả lời join với nhau</a:t>
            </a:r>
            <a:endParaRPr sz="1500"/>
          </a:p>
          <a:p>
            <a:pPr indent="-323850" lvl="0" marL="457200" rtl="0" algn="l">
              <a:lnSpc>
                <a:spcPct val="100000"/>
              </a:lnSpc>
              <a:spcBef>
                <a:spcPts val="0"/>
              </a:spcBef>
              <a:spcAft>
                <a:spcPts val="0"/>
              </a:spcAft>
              <a:buSzPts val="1500"/>
              <a:buChar char="-"/>
            </a:pPr>
            <a:r>
              <a:rPr lang="vi" sz="1500"/>
              <a:t>Tương tự vậy với các câu hỏi được import bởi giáo viên</a:t>
            </a:r>
            <a:endParaRPr sz="1500"/>
          </a:p>
          <a:p>
            <a:pPr indent="-323850" lvl="0" marL="457200" rtl="0" algn="l">
              <a:lnSpc>
                <a:spcPct val="100000"/>
              </a:lnSpc>
              <a:spcBef>
                <a:spcPts val="0"/>
              </a:spcBef>
              <a:spcAft>
                <a:spcPts val="0"/>
              </a:spcAft>
              <a:buSzPts val="1500"/>
              <a:buChar char="-"/>
            </a:pPr>
            <a:r>
              <a:rPr lang="vi" sz="1500"/>
              <a:t>Sau đó so sánh với nhau</a:t>
            </a:r>
            <a:endParaRPr sz="150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2" name="Shape 1162"/>
        <p:cNvGrpSpPr/>
        <p:nvPr/>
      </p:nvGrpSpPr>
      <p:grpSpPr>
        <a:xfrm>
          <a:off x="0" y="0"/>
          <a:ext cx="0" cy="0"/>
          <a:chOff x="0" y="0"/>
          <a:chExt cx="0" cy="0"/>
        </a:xfrm>
      </p:grpSpPr>
      <p:sp>
        <p:nvSpPr>
          <p:cNvPr id="1163" name="Google Shape;1163;g49ff62bd2b_3_10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4" name="Google Shape;1164;g49ff62bd2b_3_10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Clr>
                <a:schemeClr val="dk1"/>
              </a:buClr>
              <a:buSzPts val="1500"/>
              <a:buChar char="-"/>
            </a:pPr>
            <a:r>
              <a:rPr lang="vi" sz="1500">
                <a:solidFill>
                  <a:schemeClr val="dk1"/>
                </a:solidFill>
              </a:rPr>
              <a:t>Chúng tôi lấy nội dung của câu hỏi và nội dung câu trả lời join với nhau</a:t>
            </a:r>
            <a:endParaRPr sz="1500">
              <a:solidFill>
                <a:schemeClr val="dk1"/>
              </a:solidFill>
            </a:endParaRPr>
          </a:p>
          <a:p>
            <a:pPr indent="-323850" lvl="0" marL="457200" rtl="0" algn="l">
              <a:lnSpc>
                <a:spcPct val="100000"/>
              </a:lnSpc>
              <a:spcBef>
                <a:spcPts val="0"/>
              </a:spcBef>
              <a:spcAft>
                <a:spcPts val="0"/>
              </a:spcAft>
              <a:buClr>
                <a:schemeClr val="dk1"/>
              </a:buClr>
              <a:buSzPts val="1500"/>
              <a:buChar char="-"/>
            </a:pPr>
            <a:r>
              <a:rPr lang="vi" sz="1500">
                <a:solidFill>
                  <a:schemeClr val="dk1"/>
                </a:solidFill>
              </a:rPr>
              <a:t>Tương tự vậy với các câu hỏi được import bởi giáo viên</a:t>
            </a:r>
            <a:endParaRPr sz="1500">
              <a:solidFill>
                <a:schemeClr val="dk1"/>
              </a:solidFill>
            </a:endParaRPr>
          </a:p>
          <a:p>
            <a:pPr indent="-323850" lvl="0" marL="457200" rtl="0" algn="l">
              <a:lnSpc>
                <a:spcPct val="100000"/>
              </a:lnSpc>
              <a:spcBef>
                <a:spcPts val="0"/>
              </a:spcBef>
              <a:spcAft>
                <a:spcPts val="0"/>
              </a:spcAft>
              <a:buClr>
                <a:schemeClr val="dk1"/>
              </a:buClr>
              <a:buSzPts val="1500"/>
              <a:buChar char="-"/>
            </a:pPr>
            <a:r>
              <a:rPr lang="vi" sz="1500">
                <a:solidFill>
                  <a:schemeClr val="dk1"/>
                </a:solidFill>
              </a:rPr>
              <a:t>Sau đó so sánh với nhau</a:t>
            </a:r>
            <a:endParaRPr sz="1500">
              <a:solidFill>
                <a:schemeClr val="dk1"/>
              </a:solidFill>
            </a:endParaRPr>
          </a:p>
          <a:p>
            <a:pPr indent="-228600" lvl="0" marL="457200" rtl="0" algn="l">
              <a:lnSpc>
                <a:spcPct val="100000"/>
              </a:lnSpc>
              <a:spcBef>
                <a:spcPts val="0"/>
              </a:spcBef>
              <a:spcAft>
                <a:spcPts val="0"/>
              </a:spcAft>
              <a:buSzPts val="1400"/>
              <a:buNone/>
            </a:pPr>
            <a:r>
              <a:t/>
            </a:r>
            <a:endParaRPr sz="150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8" name="Shape 1178"/>
        <p:cNvGrpSpPr/>
        <p:nvPr/>
      </p:nvGrpSpPr>
      <p:grpSpPr>
        <a:xfrm>
          <a:off x="0" y="0"/>
          <a:ext cx="0" cy="0"/>
          <a:chOff x="0" y="0"/>
          <a:chExt cx="0" cy="0"/>
        </a:xfrm>
      </p:grpSpPr>
      <p:sp>
        <p:nvSpPr>
          <p:cNvPr id="1179" name="Google Shape;1179;g49ff62bd2b_3_10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vi" sz="1500"/>
              <a:t>Cuối cùng tôi xin demo việc import câu hỏi của giáo viên với quy trình như sau</a:t>
            </a:r>
            <a:endParaRPr sz="1500"/>
          </a:p>
        </p:txBody>
      </p:sp>
      <p:sp>
        <p:nvSpPr>
          <p:cNvPr id="1180" name="Google Shape;1180;g49ff62bd2b_3_10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8" name="Shape 1218"/>
        <p:cNvGrpSpPr/>
        <p:nvPr/>
      </p:nvGrpSpPr>
      <p:grpSpPr>
        <a:xfrm>
          <a:off x="0" y="0"/>
          <a:ext cx="0" cy="0"/>
          <a:chOff x="0" y="0"/>
          <a:chExt cx="0" cy="0"/>
        </a:xfrm>
      </p:grpSpPr>
      <p:sp>
        <p:nvSpPr>
          <p:cNvPr id="1219" name="Google Shape;1219;g49ff62bd2b_3_1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0" name="Google Shape;1220;g49ff62bd2b_3_1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0" name="Shape 1290"/>
        <p:cNvGrpSpPr/>
        <p:nvPr/>
      </p:nvGrpSpPr>
      <p:grpSpPr>
        <a:xfrm>
          <a:off x="0" y="0"/>
          <a:ext cx="0" cy="0"/>
          <a:chOff x="0" y="0"/>
          <a:chExt cx="0" cy="0"/>
        </a:xfrm>
      </p:grpSpPr>
      <p:sp>
        <p:nvSpPr>
          <p:cNvPr id="1291" name="Google Shape;1291;g49ff62bd2b_3_1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Để tạo đề thi, nhân viên khảo thí tạo đề bằng cách chọn những chapters của 1 môn học, sau đó hệ thống sẽ phân đều số lượng câu hỏi dựa trên những chapters đã được chọn.</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
        <p:nvSpPr>
          <p:cNvPr id="1292" name="Google Shape;1292;g49ff62bd2b_3_119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0" name="Shape 1300"/>
        <p:cNvGrpSpPr/>
        <p:nvPr/>
      </p:nvGrpSpPr>
      <p:grpSpPr>
        <a:xfrm>
          <a:off x="0" y="0"/>
          <a:ext cx="0" cy="0"/>
          <a:chOff x="0" y="0"/>
          <a:chExt cx="0" cy="0"/>
        </a:xfrm>
      </p:grpSpPr>
      <p:sp>
        <p:nvSpPr>
          <p:cNvPr id="1301" name="Google Shape;1301;g49ff62bd2b_3_12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Để tạo đề thi, nhân viên khảo thí tạo đề bằng cách chọn những chapters của 1 môn học, sau đó hệ thống sẽ phân đều số lượng câu hỏi dựa trên những chapters đã được chọn.</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1302" name="Google Shape;1302;g49ff62bd2b_3_120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2" name="Shape 1312"/>
        <p:cNvGrpSpPr/>
        <p:nvPr/>
      </p:nvGrpSpPr>
      <p:grpSpPr>
        <a:xfrm>
          <a:off x="0" y="0"/>
          <a:ext cx="0" cy="0"/>
          <a:chOff x="0" y="0"/>
          <a:chExt cx="0" cy="0"/>
        </a:xfrm>
      </p:grpSpPr>
      <p:sp>
        <p:nvSpPr>
          <p:cNvPr id="1313" name="Google Shape;1313;g49ff62bd2b_3_1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Để tạo đề thi, nhân viên khảo thí tạo đề bằng cách chọn những chapters của 1 môn học, sau đó hệ thống sẽ phân đều số lượng câu hỏi dựa trên những chapters đã được chọn.</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1314" name="Google Shape;1314;g49ff62bd2b_3_12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6" name="Shape 1326"/>
        <p:cNvGrpSpPr/>
        <p:nvPr/>
      </p:nvGrpSpPr>
      <p:grpSpPr>
        <a:xfrm>
          <a:off x="0" y="0"/>
          <a:ext cx="0" cy="0"/>
          <a:chOff x="0" y="0"/>
          <a:chExt cx="0" cy="0"/>
        </a:xfrm>
      </p:grpSpPr>
      <p:sp>
        <p:nvSpPr>
          <p:cNvPr id="1327" name="Google Shape;1327;g49ff62bd2b_3_12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Vấn đề hiện tại là</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          Đề thi có thể không bao quát được toàn bộ nội dung môn học =&gt; chất lượng đề thi không được đảm bảo.</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
        <p:nvSpPr>
          <p:cNvPr id="1328" name="Google Shape;1328;g49ff62bd2b_3_12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49ff62bd2b_3_1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g49ff62bd2b_3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Chúng tôi </a:t>
            </a:r>
            <a:r>
              <a:rPr b="1" lang="vi" sz="1400">
                <a:solidFill>
                  <a:schemeClr val="dk1"/>
                </a:solidFill>
                <a:latin typeface="Roboto"/>
                <a:ea typeface="Roboto"/>
                <a:cs typeface="Roboto"/>
                <a:sym typeface="Roboto"/>
              </a:rPr>
              <a:t>xây dựng hệ thống quản lí đề thi với mục tiêu là nâng cao chất lượng đề và câu hỏi</a:t>
            </a:r>
            <a:r>
              <a:rPr lang="vi" sz="1400">
                <a:solidFill>
                  <a:schemeClr val="dk1"/>
                </a:solidFill>
                <a:latin typeface="Roboto"/>
                <a:ea typeface="Roboto"/>
                <a:cs typeface="Roboto"/>
                <a:sym typeface="Roboto"/>
              </a:rPr>
              <a:t> bằng cách </a:t>
            </a:r>
            <a:r>
              <a:rPr b="1" lang="vi" sz="1400">
                <a:solidFill>
                  <a:schemeClr val="dk1"/>
                </a:solidFill>
                <a:latin typeface="Roboto"/>
                <a:ea typeface="Roboto"/>
                <a:cs typeface="Roboto"/>
                <a:sym typeface="Roboto"/>
              </a:rPr>
              <a:t>tổ chức ngân hang câu hỏi dựa trên</a:t>
            </a:r>
            <a:r>
              <a:rPr lang="vi" sz="1400">
                <a:solidFill>
                  <a:schemeClr val="dk1"/>
                </a:solidFill>
                <a:latin typeface="Roboto"/>
                <a:ea typeface="Roboto"/>
                <a:cs typeface="Roboto"/>
                <a:sym typeface="Roboto"/>
              </a:rPr>
              <a:t> Learning Outcome và Chapters.</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5" name="Shape 1335"/>
        <p:cNvGrpSpPr/>
        <p:nvPr/>
      </p:nvGrpSpPr>
      <p:grpSpPr>
        <a:xfrm>
          <a:off x="0" y="0"/>
          <a:ext cx="0" cy="0"/>
          <a:chOff x="0" y="0"/>
          <a:chExt cx="0" cy="0"/>
        </a:xfrm>
      </p:grpSpPr>
      <p:sp>
        <p:nvSpPr>
          <p:cNvPr id="1336" name="Google Shape;1336;g49ff62bd2b_3_12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Để hiểu rõ hơn về vấn đề này, tôi xin lấy ví dụ cụ thể môn Java Web</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Tôi giả sử môn Java Web có 10 chapters, </a:t>
            </a:r>
            <a:endParaRPr sz="1400">
              <a:solidFill>
                <a:schemeClr val="dk1"/>
              </a:solidFill>
              <a:latin typeface="Roboto"/>
              <a:ea typeface="Roboto"/>
              <a:cs typeface="Roboto"/>
              <a:sym typeface="Roboto"/>
            </a:endParaRPr>
          </a:p>
        </p:txBody>
      </p:sp>
      <p:sp>
        <p:nvSpPr>
          <p:cNvPr id="1337" name="Google Shape;1337;g49ff62bd2b_3_12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4" name="Shape 1344"/>
        <p:cNvGrpSpPr/>
        <p:nvPr/>
      </p:nvGrpSpPr>
      <p:grpSpPr>
        <a:xfrm>
          <a:off x="0" y="0"/>
          <a:ext cx="0" cy="0"/>
          <a:chOff x="0" y="0"/>
          <a:chExt cx="0" cy="0"/>
        </a:xfrm>
      </p:grpSpPr>
      <p:sp>
        <p:nvSpPr>
          <p:cNvPr id="1345" name="Google Shape;1345;g49ff62bd2b_3_1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riêng chapter 10 có nhiều nội dung môn học chính và mỗi nội dung có những câu hỏi khác nhau.</a:t>
            </a:r>
            <a:endParaRPr/>
          </a:p>
        </p:txBody>
      </p:sp>
      <p:sp>
        <p:nvSpPr>
          <p:cNvPr id="1346" name="Google Shape;1346;g49ff62bd2b_3_12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9" name="Shape 1359"/>
        <p:cNvGrpSpPr/>
        <p:nvPr/>
      </p:nvGrpSpPr>
      <p:grpSpPr>
        <a:xfrm>
          <a:off x="0" y="0"/>
          <a:ext cx="0" cy="0"/>
          <a:chOff x="0" y="0"/>
          <a:chExt cx="0" cy="0"/>
        </a:xfrm>
      </p:grpSpPr>
      <p:sp>
        <p:nvSpPr>
          <p:cNvPr id="1360" name="Google Shape;1360;g49ff62bd2b_3_12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riêng chapter 10 có nhiều nội dung môn học chính và mỗi nội dung có những câu hỏi khác nhau.</a:t>
            </a:r>
            <a:endParaRPr/>
          </a:p>
        </p:txBody>
      </p:sp>
      <p:sp>
        <p:nvSpPr>
          <p:cNvPr id="1361" name="Google Shape;1361;g49ff62bd2b_3_12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6" name="Shape 1386"/>
        <p:cNvGrpSpPr/>
        <p:nvPr/>
      </p:nvGrpSpPr>
      <p:grpSpPr>
        <a:xfrm>
          <a:off x="0" y="0"/>
          <a:ext cx="0" cy="0"/>
          <a:chOff x="0" y="0"/>
          <a:chExt cx="0" cy="0"/>
        </a:xfrm>
      </p:grpSpPr>
      <p:sp>
        <p:nvSpPr>
          <p:cNvPr id="1387" name="Google Shape;1387;g49ff62bd2b_3_12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riêng chapter 10 có nhiều nội dung môn học chính và mỗi nội dung có những câu hỏi khác nhau.</a:t>
            </a:r>
            <a:endParaRPr/>
          </a:p>
        </p:txBody>
      </p:sp>
      <p:sp>
        <p:nvSpPr>
          <p:cNvPr id="1388" name="Google Shape;1388;g49ff62bd2b_3_12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5" name="Shape 1425"/>
        <p:cNvGrpSpPr/>
        <p:nvPr/>
      </p:nvGrpSpPr>
      <p:grpSpPr>
        <a:xfrm>
          <a:off x="0" y="0"/>
          <a:ext cx="0" cy="0"/>
          <a:chOff x="0" y="0"/>
          <a:chExt cx="0" cy="0"/>
        </a:xfrm>
      </p:grpSpPr>
      <p:sp>
        <p:nvSpPr>
          <p:cNvPr id="1426" name="Google Shape;1426;g49ff62bd2b_3_13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 Vậy khi tạo đề bằng cách chia đều câu hỏi dựa trên chapter</a:t>
            </a:r>
            <a:endParaRPr/>
          </a:p>
        </p:txBody>
      </p:sp>
      <p:sp>
        <p:nvSpPr>
          <p:cNvPr id="1427" name="Google Shape;1427;g49ff62bd2b_3_13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8" name="Shape 1468"/>
        <p:cNvGrpSpPr/>
        <p:nvPr/>
      </p:nvGrpSpPr>
      <p:grpSpPr>
        <a:xfrm>
          <a:off x="0" y="0"/>
          <a:ext cx="0" cy="0"/>
          <a:chOff x="0" y="0"/>
          <a:chExt cx="0" cy="0"/>
        </a:xfrm>
      </p:grpSpPr>
      <p:sp>
        <p:nvSpPr>
          <p:cNvPr id="1469" name="Google Shape;1469;g49ff62bd2b_3_13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 có khả năng khi hệ thống lấy câu hỏi ở chapter 10 đều tập trung ở 1 nội dung và đưa vào nội dung đề thi. Như vậy các nội dung khác ở chapter 10 đều được bỏ qua dẫn đến nội dung đề thi không đảm bảo sẽ chứa toàn bộ nội dung môn học.</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
        <p:nvSpPr>
          <p:cNvPr id="1470" name="Google Shape;1470;g49ff62bd2b_3_13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2" name="Shape 1512"/>
        <p:cNvGrpSpPr/>
        <p:nvPr/>
      </p:nvGrpSpPr>
      <p:grpSpPr>
        <a:xfrm>
          <a:off x="0" y="0"/>
          <a:ext cx="0" cy="0"/>
          <a:chOff x="0" y="0"/>
          <a:chExt cx="0" cy="0"/>
        </a:xfrm>
      </p:grpSpPr>
      <p:sp>
        <p:nvSpPr>
          <p:cNvPr id="1513" name="Google Shape;1513;g49ff62bd2b_3_14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 có khả năng khi hệ thống lấy câu hỏi ở chapter 10 đều tập trung ở 1 nội dung và đưa vào nội dung đề thi. Như vậy các nội dung khác ở chapter 10 đều được bỏ qua dẫn đến nội dung đề thi không đảm bảo sẽ chứa toàn bộ nội dung môn học.</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
        <p:nvSpPr>
          <p:cNvPr id="1514" name="Google Shape;1514;g49ff62bd2b_3_14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7" name="Shape 1557"/>
        <p:cNvGrpSpPr/>
        <p:nvPr/>
      </p:nvGrpSpPr>
      <p:grpSpPr>
        <a:xfrm>
          <a:off x="0" y="0"/>
          <a:ext cx="0" cy="0"/>
          <a:chOff x="0" y="0"/>
          <a:chExt cx="0" cy="0"/>
        </a:xfrm>
      </p:grpSpPr>
      <p:sp>
        <p:nvSpPr>
          <p:cNvPr id="1558" name="Google Shape;1558;g49ff62bd2b_3_14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 có khả năng khi hệ thống lấy câu hỏi ở chapter 10 đều tập trung ở 1 nội dung và đưa vào nội dung đề thi. Như vậy các nội dung khác ở chapter 10 đều được bỏ qua dẫn đến nội dung đề thi không đảm bảo sẽ chứa toàn bộ nội dung môn học.</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
        <p:nvSpPr>
          <p:cNvPr id="1559" name="Google Shape;1559;g49ff62bd2b_3_14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3" name="Shape 1603"/>
        <p:cNvGrpSpPr/>
        <p:nvPr/>
      </p:nvGrpSpPr>
      <p:grpSpPr>
        <a:xfrm>
          <a:off x="0" y="0"/>
          <a:ext cx="0" cy="0"/>
          <a:chOff x="0" y="0"/>
          <a:chExt cx="0" cy="0"/>
        </a:xfrm>
      </p:grpSpPr>
      <p:sp>
        <p:nvSpPr>
          <p:cNvPr id="1604" name="Google Shape;1604;g49ff62bd2b_3_14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Vì vậy, chúng tôi đã áp dụng một định nghĩa vào trong hệ thống. Đó là Learning Outcome. Vậy LO là gì?</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LO là kết quả học tập dự kiến mà sinh viên sẽ đạt được sau khi kết thúc môn học.</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Sinh viên có thể dựa vào các LO để biết được tại sao các kĩ năng hay kiến thức đó có ích cho họ.</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Đây là 1 ví dụ cụ thể về LO của môn Java Web</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
        <p:nvSpPr>
          <p:cNvPr id="1605" name="Google Shape;1605;g49ff62bd2b_3_149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2" name="Shape 1612"/>
        <p:cNvGrpSpPr/>
        <p:nvPr/>
      </p:nvGrpSpPr>
      <p:grpSpPr>
        <a:xfrm>
          <a:off x="0" y="0"/>
          <a:ext cx="0" cy="0"/>
          <a:chOff x="0" y="0"/>
          <a:chExt cx="0" cy="0"/>
        </a:xfrm>
      </p:grpSpPr>
      <p:sp>
        <p:nvSpPr>
          <p:cNvPr id="1613" name="Google Shape;1613;g49ff62bd2b_3_15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14" name="Google Shape;1614;g49ff62bd2b_3_150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49ff62bd2b_3_1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g49ff62bd2b_3_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Bên cạnh đó</a:t>
            </a:r>
            <a:r>
              <a:rPr b="1" lang="vi" sz="1400">
                <a:solidFill>
                  <a:schemeClr val="dk1"/>
                </a:solidFill>
                <a:latin typeface="Roboto"/>
                <a:ea typeface="Roboto"/>
                <a:cs typeface="Roboto"/>
                <a:sym typeface="Roboto"/>
              </a:rPr>
              <a:t>, lấy ý tưởng từ Exam Client</a:t>
            </a:r>
            <a:r>
              <a:rPr lang="vi" sz="1400">
                <a:solidFill>
                  <a:schemeClr val="dk1"/>
                </a:solidFill>
                <a:latin typeface="Roboto"/>
                <a:ea typeface="Roboto"/>
                <a:cs typeface="Roboto"/>
                <a:sym typeface="Roboto"/>
              </a:rPr>
              <a:t>, </a:t>
            </a:r>
            <a:r>
              <a:rPr b="1" lang="vi" sz="1400">
                <a:solidFill>
                  <a:schemeClr val="dk1"/>
                </a:solidFill>
                <a:latin typeface="Roboto"/>
                <a:ea typeface="Roboto"/>
                <a:cs typeface="Roboto"/>
                <a:sym typeface="Roboto"/>
              </a:rPr>
              <a:t>chúng tôi đã hiện thực và bổ sung một số tính năng mới</a:t>
            </a:r>
            <a:r>
              <a:rPr lang="vi" sz="1400">
                <a:solidFill>
                  <a:schemeClr val="dk1"/>
                </a:solidFill>
                <a:latin typeface="Roboto"/>
                <a:ea typeface="Roboto"/>
                <a:cs typeface="Roboto"/>
                <a:sym typeface="Roboto"/>
              </a:rPr>
              <a:t> cho phần mềm thi của chúng tôi.</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0" lvl="0" marL="0" rtl="0" algn="l">
              <a:lnSpc>
                <a:spcPct val="100000"/>
              </a:lnSpc>
              <a:spcBef>
                <a:spcPts val="0"/>
              </a:spcBef>
              <a:spcAft>
                <a:spcPts val="0"/>
              </a:spcAft>
              <a:buSzPts val="1400"/>
              <a:buNone/>
            </a:pPr>
            <a:r>
              <a:t/>
            </a:r>
            <a:endParaRPr sz="1400">
              <a:solidFill>
                <a:schemeClr val="dk1"/>
              </a:solidFill>
              <a:latin typeface="Roboto"/>
              <a:ea typeface="Roboto"/>
              <a:cs typeface="Roboto"/>
              <a:sym typeface="Roboto"/>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0" name="Shape 1620"/>
        <p:cNvGrpSpPr/>
        <p:nvPr/>
      </p:nvGrpSpPr>
      <p:grpSpPr>
        <a:xfrm>
          <a:off x="0" y="0"/>
          <a:ext cx="0" cy="0"/>
          <a:chOff x="0" y="0"/>
          <a:chExt cx="0" cy="0"/>
        </a:xfrm>
      </p:grpSpPr>
      <p:sp>
        <p:nvSpPr>
          <p:cNvPr id="1621" name="Google Shape;1621;g49ff62bd2b_3_15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Vậy chúng tôi đã áp dụng LO vào hệ thống như thế nào?.</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Chúng tôi sẽ tổ chức câu hỏi theo dạng Learning Outcome, lúc đó việc tạo đề dựa trên Learning Outcome sẽ bao quát được toàn bộ nội dung môn học</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
        <p:nvSpPr>
          <p:cNvPr id="1622" name="Google Shape;1622;g49ff62bd2b_3_15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8" name="Shape 1628"/>
        <p:cNvGrpSpPr/>
        <p:nvPr/>
      </p:nvGrpSpPr>
      <p:grpSpPr>
        <a:xfrm>
          <a:off x="0" y="0"/>
          <a:ext cx="0" cy="0"/>
          <a:chOff x="0" y="0"/>
          <a:chExt cx="0" cy="0"/>
        </a:xfrm>
      </p:grpSpPr>
      <p:sp>
        <p:nvSpPr>
          <p:cNvPr id="1629" name="Google Shape;1629;g49ff62bd2b_3_15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Vậy chúng tôi đã áp dụng LO vào hệ thống như thế nào?.</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Chúng tôi sẽ tổ chức câu hỏi theo dạng Learning Outcome, lúc đó việc tạo đề dựa trên Learning Outcome sẽ bao quát được toàn bộ nội dung môn học</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
        <p:nvSpPr>
          <p:cNvPr id="1630" name="Google Shape;1630;g49ff62bd2b_3_15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8" name="Shape 1638"/>
        <p:cNvGrpSpPr/>
        <p:nvPr/>
      </p:nvGrpSpPr>
      <p:grpSpPr>
        <a:xfrm>
          <a:off x="0" y="0"/>
          <a:ext cx="0" cy="0"/>
          <a:chOff x="0" y="0"/>
          <a:chExt cx="0" cy="0"/>
        </a:xfrm>
      </p:grpSpPr>
      <p:sp>
        <p:nvSpPr>
          <p:cNvPr id="1639" name="Google Shape;1639;g49ff62bd2b_3_15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Vậy chúng tôi đã áp dụng LO vào hệ thống như thế nào?.</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Chúng tôi sẽ tổ chức câu hỏi theo dạng Learning Outcome, lúc đó việc tạo đề dựa trên Learning Outcome sẽ bao quát được toàn bộ nội dung môn học</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
        <p:nvSpPr>
          <p:cNvPr id="1640" name="Google Shape;1640;g49ff62bd2b_3_15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0" name="Shape 1650"/>
        <p:cNvGrpSpPr/>
        <p:nvPr/>
      </p:nvGrpSpPr>
      <p:grpSpPr>
        <a:xfrm>
          <a:off x="0" y="0"/>
          <a:ext cx="0" cy="0"/>
          <a:chOff x="0" y="0"/>
          <a:chExt cx="0" cy="0"/>
        </a:xfrm>
      </p:grpSpPr>
      <p:sp>
        <p:nvSpPr>
          <p:cNvPr id="1651" name="Google Shape;1651;g49ff62bd2b_3_15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Vậy chúng tôi đã áp dụng LO vào hệ thống như thế nào?.</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Chúng tôi sẽ tổ chức câu hỏi theo dạng Learning Outcome, lúc đó việc tạo đề dựa trên Learning Outcome sẽ bao quát được toàn bộ nội dung môn học</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
        <p:nvSpPr>
          <p:cNvPr id="1652" name="Google Shape;1652;g49ff62bd2b_3_15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4" name="Shape 1664"/>
        <p:cNvGrpSpPr/>
        <p:nvPr/>
      </p:nvGrpSpPr>
      <p:grpSpPr>
        <a:xfrm>
          <a:off x="0" y="0"/>
          <a:ext cx="0" cy="0"/>
          <a:chOff x="0" y="0"/>
          <a:chExt cx="0" cy="0"/>
        </a:xfrm>
      </p:grpSpPr>
      <p:sp>
        <p:nvSpPr>
          <p:cNvPr id="1665" name="Google Shape;1665;g49ff62bd2b_3_15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Vậy chúng tôi đã áp dụng LO vào hệ thống như thế nào?.</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Chúng tôi sẽ tổ chức câu hỏi theo dạng Learning Outcome, lúc đó việc tạo đề dựa trên Learning Outcome sẽ bao quát được toàn bộ nội dung môn học</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
        <p:nvSpPr>
          <p:cNvPr id="1666" name="Google Shape;1666;g49ff62bd2b_3_15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0" name="Shape 1680"/>
        <p:cNvGrpSpPr/>
        <p:nvPr/>
      </p:nvGrpSpPr>
      <p:grpSpPr>
        <a:xfrm>
          <a:off x="0" y="0"/>
          <a:ext cx="0" cy="0"/>
          <a:chOff x="0" y="0"/>
          <a:chExt cx="0" cy="0"/>
        </a:xfrm>
      </p:grpSpPr>
      <p:sp>
        <p:nvSpPr>
          <p:cNvPr id="1681" name="Google Shape;1681;g49ff62bd2b_3_15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2" name="Google Shape;1682;g49ff62bd2b_3_15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vi" sz="1400">
                <a:solidFill>
                  <a:schemeClr val="dk1"/>
                </a:solidFill>
                <a:latin typeface="Roboto"/>
                <a:ea typeface="Roboto"/>
                <a:cs typeface="Roboto"/>
                <a:sym typeface="Roboto"/>
              </a:rPr>
              <a:t>Cũng là môn JW, nhưng lần này tôi sẽ tạo đề thi cho môn JW dựa trên những LO cần thiêt, từ đó hệ thống sẽ tìm được các câu hỏi liên quan. Như vậy việc đề thi bao quát toàn bộ nội dung của môn học là được đảm bảo</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3" name="Shape 1713"/>
        <p:cNvGrpSpPr/>
        <p:nvPr/>
      </p:nvGrpSpPr>
      <p:grpSpPr>
        <a:xfrm>
          <a:off x="0" y="0"/>
          <a:ext cx="0" cy="0"/>
          <a:chOff x="0" y="0"/>
          <a:chExt cx="0" cy="0"/>
        </a:xfrm>
      </p:grpSpPr>
      <p:sp>
        <p:nvSpPr>
          <p:cNvPr id="1714" name="Google Shape;1714;g49ff62bd2b_3_16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5" name="Google Shape;1715;g49ff62bd2b_3_16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vi" sz="1400">
                <a:solidFill>
                  <a:schemeClr val="dk1"/>
                </a:solidFill>
                <a:latin typeface="Roboto"/>
                <a:ea typeface="Roboto"/>
                <a:cs typeface="Roboto"/>
                <a:sym typeface="Roboto"/>
              </a:rPr>
              <a:t>Quy trình tạo 1 đề thi của hệ thống chúng tôi như sau:</a:t>
            </a:r>
            <a:endParaRPr sz="1400">
              <a:solidFill>
                <a:schemeClr val="dk1"/>
              </a:solidFill>
              <a:latin typeface="Roboto"/>
              <a:ea typeface="Roboto"/>
              <a:cs typeface="Roboto"/>
              <a:sym typeface="Roboto"/>
            </a:endParaRPr>
          </a:p>
          <a:p>
            <a:pPr indent="-317500" lvl="0" marL="457200" rtl="0" algn="l">
              <a:lnSpc>
                <a:spcPct val="100000"/>
              </a:lnSpc>
              <a:spcBef>
                <a:spcPts val="0"/>
              </a:spcBef>
              <a:spcAft>
                <a:spcPts val="0"/>
              </a:spcAft>
              <a:buSzPts val="1400"/>
              <a:buChar char="●"/>
            </a:pPr>
            <a:r>
              <a:rPr lang="vi" sz="1400"/>
              <a:t>Nhân viên khảo thí </a:t>
            </a:r>
            <a:r>
              <a:rPr lang="vi" sz="1400"/>
              <a:t>chọn thông tin (...) ,hệ thống lấy toàn bộ chapters và LO của 1 môn học</a:t>
            </a:r>
            <a:endParaRPr sz="1400"/>
          </a:p>
          <a:p>
            <a:pPr indent="-317500" lvl="0" marL="457200" rtl="0" algn="l">
              <a:lnSpc>
                <a:spcPct val="100000"/>
              </a:lnSpc>
              <a:spcBef>
                <a:spcPts val="0"/>
              </a:spcBef>
              <a:spcAft>
                <a:spcPts val="0"/>
              </a:spcAft>
              <a:buSzPts val="1400"/>
              <a:buChar char="●"/>
            </a:pPr>
            <a:r>
              <a:rPr lang="vi" sz="1400"/>
              <a:t>Nhân viên khảo thí khảo thí chọn các chapters hay LO và chọn cách tạo đề</a:t>
            </a:r>
            <a:endParaRPr sz="1400"/>
          </a:p>
          <a:p>
            <a:pPr indent="-317500" lvl="0" marL="457200" rtl="0" algn="l">
              <a:lnSpc>
                <a:spcPct val="100000"/>
              </a:lnSpc>
              <a:spcBef>
                <a:spcPts val="0"/>
              </a:spcBef>
              <a:spcAft>
                <a:spcPts val="0"/>
              </a:spcAft>
              <a:buSzPts val="1400"/>
              <a:buChar char="●"/>
            </a:pPr>
            <a:r>
              <a:rPr lang="vi" sz="1400"/>
              <a:t>nếu đề là random thì sẽ phân đều câu hỏi dựa vào danh sách chapter hay LO trước đó</a:t>
            </a:r>
            <a:endParaRPr sz="1400"/>
          </a:p>
          <a:p>
            <a:pPr indent="0" lvl="0" marL="457200" rtl="0" algn="l">
              <a:lnSpc>
                <a:spcPct val="100000"/>
              </a:lnSpc>
              <a:spcBef>
                <a:spcPts val="0"/>
              </a:spcBef>
              <a:spcAft>
                <a:spcPts val="0"/>
              </a:spcAft>
              <a:buNone/>
            </a:pPr>
            <a:r>
              <a:t/>
            </a:r>
            <a:endParaRPr sz="1400"/>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1" name="Shape 1721"/>
        <p:cNvGrpSpPr/>
        <p:nvPr/>
      </p:nvGrpSpPr>
      <p:grpSpPr>
        <a:xfrm>
          <a:off x="0" y="0"/>
          <a:ext cx="0" cy="0"/>
          <a:chOff x="0" y="0"/>
          <a:chExt cx="0" cy="0"/>
        </a:xfrm>
      </p:grpSpPr>
      <p:sp>
        <p:nvSpPr>
          <p:cNvPr id="1722" name="Google Shape;1722;g49ff62bd2b_3_16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Để quản lí được câu hỏi theo LO, chúng tôi tổ chức dữ liệu như sau:</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Chúng tôi xây dựng mối quan hệ giữa 3 thực thể Chapters, Learning outcome và question thông qua thực thể là QuestionObjective</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1723" name="Google Shape;1723;g49ff62bd2b_3_160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2" name="Shape 1732"/>
        <p:cNvGrpSpPr/>
        <p:nvPr/>
      </p:nvGrpSpPr>
      <p:grpSpPr>
        <a:xfrm>
          <a:off x="0" y="0"/>
          <a:ext cx="0" cy="0"/>
          <a:chOff x="0" y="0"/>
          <a:chExt cx="0" cy="0"/>
        </a:xfrm>
      </p:grpSpPr>
      <p:sp>
        <p:nvSpPr>
          <p:cNvPr id="1733" name="Google Shape;1733;g49ff62bd2b_3_16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Để quản lí được câu hỏi theo LO, chúng tôi tổ chức dữ liệu như sau:</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Chúng tôi xây dựng mối quan hệ giữa 3 thực thể Chapters, Learning outcome và question thông qua thực thể là QuestionObjective.</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 Mục tiêu của sự liên kết 3 đối tượng đó nhằm tạo ra một câu hỏi vừa được tổ chức theo Learning Outcome vừa được tổ chức theo Chapter.</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Như vậy hệ thống có thể cung cấp việc tạo đề thi bằng phương pháp ngẫu nhiên theo danh sách learning outcome hay chapter.</a:t>
            </a:r>
            <a:endParaRPr/>
          </a:p>
        </p:txBody>
      </p:sp>
      <p:sp>
        <p:nvSpPr>
          <p:cNvPr id="1734" name="Google Shape;1734;g49ff62bd2b_3_16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1" name="Shape 1741"/>
        <p:cNvGrpSpPr/>
        <p:nvPr/>
      </p:nvGrpSpPr>
      <p:grpSpPr>
        <a:xfrm>
          <a:off x="0" y="0"/>
          <a:ext cx="0" cy="0"/>
          <a:chOff x="0" y="0"/>
          <a:chExt cx="0" cy="0"/>
        </a:xfrm>
      </p:grpSpPr>
      <p:sp>
        <p:nvSpPr>
          <p:cNvPr id="1742" name="Google Shape;1742;g4a00d227ce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Sau đây là cách tổ chức dữ liệu của đề thi</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Trong đó BaseTest là đề thi và BaseTestContent là nội dung của một câu hỏi trong đề thi.</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
        <p:nvSpPr>
          <p:cNvPr id="1743" name="Google Shape;1743;g4a00d227ce_0_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49ff62bd2b_3_2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g49ff62bd2b_3_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Cuối cùng, chúng tôi </a:t>
            </a:r>
            <a:r>
              <a:rPr b="1" lang="vi" sz="1400">
                <a:solidFill>
                  <a:schemeClr val="dk1"/>
                </a:solidFill>
                <a:latin typeface="Roboto"/>
                <a:ea typeface="Roboto"/>
                <a:cs typeface="Roboto"/>
                <a:sym typeface="Roboto"/>
              </a:rPr>
              <a:t>áp dụng công nghệ block chain vào quá trình duyệt trình duyệt đề </a:t>
            </a:r>
            <a:r>
              <a:rPr lang="vi" sz="1400">
                <a:solidFill>
                  <a:schemeClr val="dk1"/>
                </a:solidFill>
                <a:latin typeface="Roboto"/>
                <a:ea typeface="Roboto"/>
                <a:cs typeface="Roboto"/>
                <a:sym typeface="Roboto"/>
              </a:rPr>
              <a:t>để đảm bảo </a:t>
            </a:r>
            <a:r>
              <a:rPr b="1" lang="vi" sz="1400">
                <a:solidFill>
                  <a:schemeClr val="dk1"/>
                </a:solidFill>
                <a:latin typeface="Roboto"/>
                <a:ea typeface="Roboto"/>
                <a:cs typeface="Roboto"/>
                <a:sym typeface="Roboto"/>
              </a:rPr>
              <a:t>tính toàn vẹn dữ liệu của đề thi.</a:t>
            </a:r>
            <a:endParaRPr b="1"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1" name="Shape 1751"/>
        <p:cNvGrpSpPr/>
        <p:nvPr/>
      </p:nvGrpSpPr>
      <p:grpSpPr>
        <a:xfrm>
          <a:off x="0" y="0"/>
          <a:ext cx="0" cy="0"/>
          <a:chOff x="0" y="0"/>
          <a:chExt cx="0" cy="0"/>
        </a:xfrm>
      </p:grpSpPr>
      <p:sp>
        <p:nvSpPr>
          <p:cNvPr id="1752" name="Google Shape;1752;g49ff62bd2b_3_16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vi"/>
              <a:t>bước 1 tôi điền những thông tin cần thiết của 1 đề thi như số lượng câu hỏi, thời gian làm bài và số bài test được tạo </a:t>
            </a:r>
            <a:endParaRPr/>
          </a:p>
          <a:p>
            <a:pPr indent="0" lvl="0" marL="0" rtl="0" algn="l">
              <a:lnSpc>
                <a:spcPct val="100000"/>
              </a:lnSpc>
              <a:spcBef>
                <a:spcPts val="0"/>
              </a:spcBef>
              <a:spcAft>
                <a:spcPts val="0"/>
              </a:spcAft>
              <a:buSzPts val="1100"/>
              <a:buNone/>
            </a:pPr>
            <a:r>
              <a:rPr lang="vi"/>
              <a:t>bước 2 chọn các learning outcome và chapters</a:t>
            </a:r>
            <a:endParaRPr/>
          </a:p>
          <a:p>
            <a:pPr indent="0" lvl="0" marL="0" rtl="0" algn="l">
              <a:lnSpc>
                <a:spcPct val="100000"/>
              </a:lnSpc>
              <a:spcBef>
                <a:spcPts val="0"/>
              </a:spcBef>
              <a:spcAft>
                <a:spcPts val="0"/>
              </a:spcAft>
              <a:buSzPts val="1100"/>
              <a:buNone/>
            </a:pPr>
            <a:r>
              <a:rPr lang="vi"/>
              <a:t>bước 3 chọn cách tạo đề : random ngẫu nhiên hoặc tao bằng tay</a:t>
            </a:r>
            <a:endParaRPr/>
          </a:p>
          <a:p>
            <a:pPr indent="0" lvl="0" marL="0" rtl="0" algn="l">
              <a:lnSpc>
                <a:spcPct val="100000"/>
              </a:lnSpc>
              <a:spcBef>
                <a:spcPts val="0"/>
              </a:spcBef>
              <a:spcAft>
                <a:spcPts val="0"/>
              </a:spcAft>
              <a:buSzPts val="1100"/>
              <a:buNone/>
            </a:pPr>
            <a:r>
              <a:rPr lang="vi"/>
              <a:t>bước 4 tạo đề </a:t>
            </a:r>
            <a:endParaRPr/>
          </a:p>
          <a:p>
            <a:pPr indent="0" lvl="0" marL="0" rtl="0" algn="l">
              <a:lnSpc>
                <a:spcPct val="100000"/>
              </a:lnSpc>
              <a:spcBef>
                <a:spcPts val="0"/>
              </a:spcBef>
              <a:spcAft>
                <a:spcPts val="0"/>
              </a:spcAft>
              <a:buSzPts val="1100"/>
              <a:buNone/>
            </a:pPr>
            <a:r>
              <a:rPr lang="vi"/>
              <a:t>bước 5 kết thúc demo</a:t>
            </a:r>
            <a:endParaRPr/>
          </a:p>
        </p:txBody>
      </p:sp>
      <p:sp>
        <p:nvSpPr>
          <p:cNvPr id="1753" name="Google Shape;1753;g49ff62bd2b_3_16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6" name="Shape 1786"/>
        <p:cNvGrpSpPr/>
        <p:nvPr/>
      </p:nvGrpSpPr>
      <p:grpSpPr>
        <a:xfrm>
          <a:off x="0" y="0"/>
          <a:ext cx="0" cy="0"/>
          <a:chOff x="0" y="0"/>
          <a:chExt cx="0" cy="0"/>
        </a:xfrm>
      </p:grpSpPr>
      <p:sp>
        <p:nvSpPr>
          <p:cNvPr id="1787" name="Google Shape;1787;g49ff62bd2b_3_16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8" name="Google Shape;1788;g49ff62bd2b_3_16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vi"/>
              <a:t>Kính thưa quý hội đồng, tiếp theo tôi xin phép được trình bày quy trình duyệt đề hiện nay của trường ĐH FPT</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5" name="Shape 1855"/>
        <p:cNvGrpSpPr/>
        <p:nvPr/>
      </p:nvGrpSpPr>
      <p:grpSpPr>
        <a:xfrm>
          <a:off x="0" y="0"/>
          <a:ext cx="0" cy="0"/>
          <a:chOff x="0" y="0"/>
          <a:chExt cx="0" cy="0"/>
        </a:xfrm>
      </p:grpSpPr>
      <p:sp>
        <p:nvSpPr>
          <p:cNvPr id="1856" name="Google Shape;1856;g49ff62bd2b_3_17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vi">
                <a:solidFill>
                  <a:schemeClr val="dk1"/>
                </a:solidFill>
              </a:rPr>
              <a:t>Đầu tiên, đặt tình huống sau khi 1 đề được sinh ra</a:t>
            </a:r>
            <a:endParaRPr/>
          </a:p>
          <a:p>
            <a:pPr indent="0" lvl="0" marL="0" rtl="0" algn="l">
              <a:lnSpc>
                <a:spcPct val="100000"/>
              </a:lnSpc>
              <a:spcBef>
                <a:spcPts val="0"/>
              </a:spcBef>
              <a:spcAft>
                <a:spcPts val="0"/>
              </a:spcAft>
              <a:buSzPts val="1100"/>
              <a:buNone/>
            </a:pPr>
            <a:r>
              <a:t/>
            </a:r>
            <a:endParaRPr/>
          </a:p>
        </p:txBody>
      </p:sp>
      <p:sp>
        <p:nvSpPr>
          <p:cNvPr id="1857" name="Google Shape;1857;g49ff62bd2b_3_17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5" name="Shape 1865"/>
        <p:cNvGrpSpPr/>
        <p:nvPr/>
      </p:nvGrpSpPr>
      <p:grpSpPr>
        <a:xfrm>
          <a:off x="0" y="0"/>
          <a:ext cx="0" cy="0"/>
          <a:chOff x="0" y="0"/>
          <a:chExt cx="0" cy="0"/>
        </a:xfrm>
      </p:grpSpPr>
      <p:sp>
        <p:nvSpPr>
          <p:cNvPr id="1866" name="Google Shape;1866;g49ff62bd2b_3_17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vi">
                <a:solidFill>
                  <a:schemeClr val="dk1"/>
                </a:solidFill>
              </a:rPr>
              <a:t>nhân viên khảo thí sẽ yêu cầu giáo viên trưởng bộ môn review đề này</a:t>
            </a:r>
            <a:endParaRPr/>
          </a:p>
        </p:txBody>
      </p:sp>
      <p:sp>
        <p:nvSpPr>
          <p:cNvPr id="1867" name="Google Shape;1867;g49ff62bd2b_3_17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9" name="Shape 1879"/>
        <p:cNvGrpSpPr/>
        <p:nvPr/>
      </p:nvGrpSpPr>
      <p:grpSpPr>
        <a:xfrm>
          <a:off x="0" y="0"/>
          <a:ext cx="0" cy="0"/>
          <a:chOff x="0" y="0"/>
          <a:chExt cx="0" cy="0"/>
        </a:xfrm>
      </p:grpSpPr>
      <p:sp>
        <p:nvSpPr>
          <p:cNvPr id="1880" name="Google Shape;1880;g49ff62bd2b_3_17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vi">
                <a:solidFill>
                  <a:schemeClr val="dk1"/>
                </a:solidFill>
              </a:rPr>
              <a:t>Sau khi nhận được yêu cầu, giáo viên trưởng bộ môn sẽ đến phòng khảo thí và bắt đầu quá trình này.</a:t>
            </a:r>
            <a:endParaRPr/>
          </a:p>
        </p:txBody>
      </p:sp>
      <p:sp>
        <p:nvSpPr>
          <p:cNvPr id="1881" name="Google Shape;1881;g49ff62bd2b_3_17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7" name="Shape 1897"/>
        <p:cNvGrpSpPr/>
        <p:nvPr/>
      </p:nvGrpSpPr>
      <p:grpSpPr>
        <a:xfrm>
          <a:off x="0" y="0"/>
          <a:ext cx="0" cy="0"/>
          <a:chOff x="0" y="0"/>
          <a:chExt cx="0" cy="0"/>
        </a:xfrm>
      </p:grpSpPr>
      <p:sp>
        <p:nvSpPr>
          <p:cNvPr id="1898" name="Google Shape;1898;g49ff62bd2b_3_17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vi">
                <a:solidFill>
                  <a:schemeClr val="dk1"/>
                </a:solidFill>
              </a:rPr>
              <a:t>bên trong quá trình review</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1899" name="Google Shape;1899;g49ff62bd2b_3_17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6" name="Shape 1916"/>
        <p:cNvGrpSpPr/>
        <p:nvPr/>
      </p:nvGrpSpPr>
      <p:grpSpPr>
        <a:xfrm>
          <a:off x="0" y="0"/>
          <a:ext cx="0" cy="0"/>
          <a:chOff x="0" y="0"/>
          <a:chExt cx="0" cy="0"/>
        </a:xfrm>
      </p:grpSpPr>
      <p:sp>
        <p:nvSpPr>
          <p:cNvPr id="1917" name="Google Shape;1917;g49ff62bd2b_3_17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18" name="Google Shape;1918;g49ff62bd2b_3_17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6" name="Shape 1926"/>
        <p:cNvGrpSpPr/>
        <p:nvPr/>
      </p:nvGrpSpPr>
      <p:grpSpPr>
        <a:xfrm>
          <a:off x="0" y="0"/>
          <a:ext cx="0" cy="0"/>
          <a:chOff x="0" y="0"/>
          <a:chExt cx="0" cy="0"/>
        </a:xfrm>
      </p:grpSpPr>
      <p:sp>
        <p:nvSpPr>
          <p:cNvPr id="1927" name="Google Shape;1927;g49ff62bd2b_3_17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vi">
                <a:solidFill>
                  <a:schemeClr val="dk1"/>
                </a:solidFill>
              </a:rPr>
              <a:t>Giáo viên trưởng bộ môn phát hiện 1 vài câu hỏi bị sai trong đề. Vì vậy giáo viên trưởng bộ môn quyết định phải chỉnh sửa lại các câu hỏi trước khi duyệt.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SzPts val="1100"/>
              <a:buNone/>
            </a:pPr>
            <a:r>
              <a:t/>
            </a:r>
            <a:endParaRPr/>
          </a:p>
        </p:txBody>
      </p:sp>
      <p:sp>
        <p:nvSpPr>
          <p:cNvPr id="1928" name="Google Shape;1928;g49ff62bd2b_3_179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0" name="Shape 1940"/>
        <p:cNvGrpSpPr/>
        <p:nvPr/>
      </p:nvGrpSpPr>
      <p:grpSpPr>
        <a:xfrm>
          <a:off x="0" y="0"/>
          <a:ext cx="0" cy="0"/>
          <a:chOff x="0" y="0"/>
          <a:chExt cx="0" cy="0"/>
        </a:xfrm>
      </p:grpSpPr>
      <p:sp>
        <p:nvSpPr>
          <p:cNvPr id="1941" name="Google Shape;1941;g49ff62bd2b_3_18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a:p>
        </p:txBody>
      </p:sp>
      <p:sp>
        <p:nvSpPr>
          <p:cNvPr id="1942" name="Google Shape;1942;g49ff62bd2b_3_180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8" name="Shape 1958"/>
        <p:cNvGrpSpPr/>
        <p:nvPr/>
      </p:nvGrpSpPr>
      <p:grpSpPr>
        <a:xfrm>
          <a:off x="0" y="0"/>
          <a:ext cx="0" cy="0"/>
          <a:chOff x="0" y="0"/>
          <a:chExt cx="0" cy="0"/>
        </a:xfrm>
      </p:grpSpPr>
      <p:sp>
        <p:nvSpPr>
          <p:cNvPr id="1959" name="Google Shape;1959;g49ff62bd2b_3_18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0" name="Google Shape;1960;g49ff62bd2b_3_18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vi">
                <a:solidFill>
                  <a:schemeClr val="dk1"/>
                </a:solidFill>
              </a:rPr>
              <a:t>Vấn đề của quá trình này là quy trinh duyệt đề hiện nay hoàn toàn là </a:t>
            </a:r>
            <a:r>
              <a:rPr b="1" lang="vi">
                <a:solidFill>
                  <a:srgbClr val="FF0000"/>
                </a:solidFill>
              </a:rPr>
              <a:t>thủ công</a:t>
            </a:r>
            <a:r>
              <a:rPr lang="vi">
                <a:solidFill>
                  <a:schemeClr val="dk1"/>
                </a:solidFill>
              </a:rPr>
              <a:t>, dẫn đến việc </a:t>
            </a:r>
            <a:r>
              <a:rPr b="1" lang="vi">
                <a:solidFill>
                  <a:srgbClr val="FF0000"/>
                </a:solidFill>
              </a:rPr>
              <a:t>tiêu tốn nhiều thời gian và tài nguyên</a:t>
            </a:r>
            <a:r>
              <a:rPr b="1" lang="vi">
                <a:solidFill>
                  <a:schemeClr val="dk1"/>
                </a:solidFill>
              </a:rPr>
              <a:t> </a:t>
            </a:r>
            <a:r>
              <a:rPr lang="vi">
                <a:solidFill>
                  <a:schemeClr val="dk1"/>
                </a:solidFill>
              </a:rPr>
              <a:t>để lưu trữ tài liệu.</a:t>
            </a:r>
            <a:endParaRPr>
              <a:solidFill>
                <a:schemeClr val="dk1"/>
              </a:solidFill>
            </a:endParaRPr>
          </a:p>
          <a:p>
            <a:pPr indent="0" lvl="0" marL="0" rtl="0" algn="l">
              <a:lnSpc>
                <a:spcPct val="115000"/>
              </a:lnSpc>
              <a:spcBef>
                <a:spcPts val="0"/>
              </a:spcBef>
              <a:spcAft>
                <a:spcPts val="0"/>
              </a:spcAft>
              <a:buSzPts val="1100"/>
              <a:buNone/>
            </a:pPr>
            <a:r>
              <a:rPr lang="vi">
                <a:solidFill>
                  <a:schemeClr val="dk1"/>
                </a:solidFill>
              </a:rPr>
              <a:t>Ngoài ra, việc chỉnh sửa câu hỏi trong đề </a:t>
            </a:r>
            <a:r>
              <a:rPr b="1" lang="vi">
                <a:solidFill>
                  <a:srgbClr val="FF0000"/>
                </a:solidFill>
              </a:rPr>
              <a:t>không được đồng bộ</a:t>
            </a:r>
            <a:r>
              <a:rPr b="1" lang="vi">
                <a:solidFill>
                  <a:schemeClr val="dk1"/>
                </a:solidFill>
              </a:rPr>
              <a:t> </a:t>
            </a:r>
            <a:r>
              <a:rPr lang="vi">
                <a:solidFill>
                  <a:schemeClr val="dk1"/>
                </a:solidFill>
              </a:rPr>
              <a:t>với ngân hàng câu hỏi, vì vậy mỗi lần duyệt đề mới, giảng viên có thể phải chỉnh sửa lại câu hỏi đã được cập nhật từ trước.</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49ff62bd2b_3_2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g49ff62bd2b_3_2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vi" sz="1400">
                <a:solidFill>
                  <a:schemeClr val="dk1"/>
                </a:solidFill>
                <a:latin typeface="Roboto"/>
                <a:ea typeface="Roboto"/>
                <a:cs typeface="Roboto"/>
                <a:sym typeface="Roboto"/>
              </a:rPr>
              <a:t>Tất cả requirement và thiết kế database  được trường FPT university cơ sở HCM cung cấp.</a:t>
            </a:r>
            <a:endParaRPr b="1"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Sau đây là phần những vấn đề hiện tại và hướng giải quyết do bạn cao Trung Hiêu trình bày</a:t>
            </a:r>
            <a:endParaRPr sz="1400">
              <a:solidFill>
                <a:schemeClr val="dk1"/>
              </a:solidFill>
              <a:latin typeface="Roboto"/>
              <a:ea typeface="Roboto"/>
              <a:cs typeface="Roboto"/>
              <a:sym typeface="Roboto"/>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0" name="Shape 1970"/>
        <p:cNvGrpSpPr/>
        <p:nvPr/>
      </p:nvGrpSpPr>
      <p:grpSpPr>
        <a:xfrm>
          <a:off x="0" y="0"/>
          <a:ext cx="0" cy="0"/>
          <a:chOff x="0" y="0"/>
          <a:chExt cx="0" cy="0"/>
        </a:xfrm>
      </p:grpSpPr>
      <p:sp>
        <p:nvSpPr>
          <p:cNvPr id="1971" name="Google Shape;1971;g49ff62bd2b_3_18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vi">
                <a:solidFill>
                  <a:schemeClr val="dk1"/>
                </a:solidFill>
              </a:rPr>
              <a:t>Với các vấn đề đã phân tích trên, chúng tôi đưa ra giải pháp cho quá trình duyệt đề của giáo viên bằng 1 quy trình chặt chẽ để đảm bảo chất lượng của đề thi được duyệt.</a:t>
            </a:r>
            <a:endParaRPr/>
          </a:p>
        </p:txBody>
      </p:sp>
      <p:sp>
        <p:nvSpPr>
          <p:cNvPr id="1972" name="Google Shape;1972;g49ff62bd2b_3_18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0" name="Shape 1980"/>
        <p:cNvGrpSpPr/>
        <p:nvPr/>
      </p:nvGrpSpPr>
      <p:grpSpPr>
        <a:xfrm>
          <a:off x="0" y="0"/>
          <a:ext cx="0" cy="0"/>
          <a:chOff x="0" y="0"/>
          <a:chExt cx="0" cy="0"/>
        </a:xfrm>
      </p:grpSpPr>
      <p:sp>
        <p:nvSpPr>
          <p:cNvPr id="1981" name="Google Shape;1981;g49ff62bd2b_3_18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2" name="Google Shape;1982;g49ff62bd2b_3_18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vi">
                <a:solidFill>
                  <a:schemeClr val="dk1"/>
                </a:solidFill>
              </a:rPr>
              <a:t>Đầu tiền chúng tôi sẽ hỗ trợ quy trình duyệt đề trực tuyến, áp dụng công nghệ blockchain để đảm bảo </a:t>
            </a:r>
            <a:r>
              <a:rPr b="1" lang="vi">
                <a:solidFill>
                  <a:srgbClr val="FF0000"/>
                </a:solidFill>
              </a:rPr>
              <a:t>tính toàn vẹn</a:t>
            </a:r>
            <a:r>
              <a:rPr b="1" lang="vi">
                <a:solidFill>
                  <a:schemeClr val="dk1"/>
                </a:solidFill>
              </a:rPr>
              <a:t> </a:t>
            </a:r>
            <a:r>
              <a:rPr lang="vi">
                <a:solidFill>
                  <a:schemeClr val="dk1"/>
                </a:solidFill>
              </a:rPr>
              <a:t>và </a:t>
            </a:r>
            <a:r>
              <a:rPr b="1" lang="vi">
                <a:solidFill>
                  <a:srgbClr val="FF0000"/>
                </a:solidFill>
              </a:rPr>
              <a:t>bảo mật</a:t>
            </a:r>
            <a:r>
              <a:rPr b="1" lang="vi">
                <a:solidFill>
                  <a:schemeClr val="dk1"/>
                </a:solidFill>
              </a:rPr>
              <a:t> </a:t>
            </a:r>
            <a:r>
              <a:rPr lang="vi">
                <a:solidFill>
                  <a:schemeClr val="dk1"/>
                </a:solidFill>
              </a:rPr>
              <a:t>của đề</a:t>
            </a:r>
            <a:endParaRPr>
              <a:solidFill>
                <a:schemeClr val="dk1"/>
              </a:solidFil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5" name="Shape 2005"/>
        <p:cNvGrpSpPr/>
        <p:nvPr/>
      </p:nvGrpSpPr>
      <p:grpSpPr>
        <a:xfrm>
          <a:off x="0" y="0"/>
          <a:ext cx="0" cy="0"/>
          <a:chOff x="0" y="0"/>
          <a:chExt cx="0" cy="0"/>
        </a:xfrm>
      </p:grpSpPr>
      <p:sp>
        <p:nvSpPr>
          <p:cNvPr id="2006" name="Google Shape;2006;g49ff62bd2b_3_18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7" name="Google Shape;2007;g49ff62bd2b_3_18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vi"/>
              <a:t>Tiếp theo chúng tôi cung cấp cơ chế đồng bộ các câu hỏi giữa ngân hàng đề và ngân hàng câu hỏi.</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2" name="Shape 2032"/>
        <p:cNvGrpSpPr/>
        <p:nvPr/>
      </p:nvGrpSpPr>
      <p:grpSpPr>
        <a:xfrm>
          <a:off x="0" y="0"/>
          <a:ext cx="0" cy="0"/>
          <a:chOff x="0" y="0"/>
          <a:chExt cx="0" cy="0"/>
        </a:xfrm>
      </p:grpSpPr>
      <p:sp>
        <p:nvSpPr>
          <p:cNvPr id="2033" name="Google Shape;2033;g49ff62bd2b_3_18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4" name="Google Shape;2034;g49ff62bd2b_3_18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vi"/>
              <a:t>Sau đây tôi xin trình bày cách áp dụng blockchain vào việc duyệt đề mà hệ thống chúng tôi đã triển khai.</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1" name="Shape 2041"/>
        <p:cNvGrpSpPr/>
        <p:nvPr/>
      </p:nvGrpSpPr>
      <p:grpSpPr>
        <a:xfrm>
          <a:off x="0" y="0"/>
          <a:ext cx="0" cy="0"/>
          <a:chOff x="0" y="0"/>
          <a:chExt cx="0" cy="0"/>
        </a:xfrm>
      </p:grpSpPr>
      <p:sp>
        <p:nvSpPr>
          <p:cNvPr id="2042" name="Google Shape;2042;g49ff62bd2b_3_19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3" name="Google Shape;2043;g49ff62bd2b_3_19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vi"/>
              <a:t>Đầu tiền khi giáo viên trưởng bộ môn đã hoàn tất quá trình duyệt đề.</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4" name="Shape 2054"/>
        <p:cNvGrpSpPr/>
        <p:nvPr/>
      </p:nvGrpSpPr>
      <p:grpSpPr>
        <a:xfrm>
          <a:off x="0" y="0"/>
          <a:ext cx="0" cy="0"/>
          <a:chOff x="0" y="0"/>
          <a:chExt cx="0" cy="0"/>
        </a:xfrm>
      </p:grpSpPr>
      <p:sp>
        <p:nvSpPr>
          <p:cNvPr id="2055" name="Google Shape;2055;g49ff62bd2b_3_19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6" name="Google Shape;2056;g49ff62bd2b_3_19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vi"/>
              <a:t>Đề sẽ được đưa vào hệ thống của chúng tôi và đại diện cho 1 block trong blockchain network.</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1" name="Shape 2071"/>
        <p:cNvGrpSpPr/>
        <p:nvPr/>
      </p:nvGrpSpPr>
      <p:grpSpPr>
        <a:xfrm>
          <a:off x="0" y="0"/>
          <a:ext cx="0" cy="0"/>
          <a:chOff x="0" y="0"/>
          <a:chExt cx="0" cy="0"/>
        </a:xfrm>
      </p:grpSpPr>
      <p:sp>
        <p:nvSpPr>
          <p:cNvPr id="2072" name="Google Shape;2072;g49ff62bd2b_3_19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3" name="Google Shape;2073;g49ff62bd2b_3_19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vi">
                <a:solidFill>
                  <a:schemeClr val="dk1"/>
                </a:solidFill>
              </a:rPr>
              <a:t>Tiếp theo block này sẽ broadcast tới </a:t>
            </a:r>
            <a:r>
              <a:rPr b="1" lang="vi">
                <a:solidFill>
                  <a:schemeClr val="dk1"/>
                </a:solidFill>
              </a:rPr>
              <a:t>tất cả các node </a:t>
            </a:r>
            <a:r>
              <a:rPr lang="vi">
                <a:solidFill>
                  <a:schemeClr val="dk1"/>
                </a:solidFill>
              </a:rPr>
              <a:t>trong network này.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vi">
                <a:solidFill>
                  <a:schemeClr val="dk1"/>
                </a:solidFill>
              </a:rPr>
              <a:t>Broadcast là</a:t>
            </a:r>
            <a:r>
              <a:rPr lang="vi">
                <a:solidFill>
                  <a:schemeClr val="dk1"/>
                </a:solidFill>
              </a:rPr>
              <a:t> thuật ngữ được sử dụng trong mạng máy tính để mô tả cách thức truyền tin được gửi từ 1 điểm đến tất cả các điểm khác trong cùng một mạng.</a:t>
            </a:r>
            <a:endParaRPr>
              <a:solidFill>
                <a:schemeClr val="dk1"/>
              </a:solidFil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5" name="Shape 2095"/>
        <p:cNvGrpSpPr/>
        <p:nvPr/>
      </p:nvGrpSpPr>
      <p:grpSpPr>
        <a:xfrm>
          <a:off x="0" y="0"/>
          <a:ext cx="0" cy="0"/>
          <a:chOff x="0" y="0"/>
          <a:chExt cx="0" cy="0"/>
        </a:xfrm>
      </p:grpSpPr>
      <p:sp>
        <p:nvSpPr>
          <p:cNvPr id="2096" name="Google Shape;2096;g49ff62bd2b_3_19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7" name="Google Shape;2097;g49ff62bd2b_3_19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vi">
                <a:solidFill>
                  <a:schemeClr val="dk1"/>
                </a:solidFill>
              </a:rPr>
              <a:t>Sau đó, </a:t>
            </a:r>
            <a:r>
              <a:rPr b="1" lang="vi">
                <a:solidFill>
                  <a:srgbClr val="FF0000"/>
                </a:solidFill>
              </a:rPr>
              <a:t>các nodes trong network</a:t>
            </a:r>
            <a:r>
              <a:rPr b="1" lang="vi">
                <a:solidFill>
                  <a:schemeClr val="dk1"/>
                </a:solidFill>
              </a:rPr>
              <a:t> </a:t>
            </a:r>
            <a:r>
              <a:rPr lang="vi">
                <a:solidFill>
                  <a:schemeClr val="dk1"/>
                </a:solidFill>
              </a:rPr>
              <a:t>sẽ </a:t>
            </a:r>
            <a:r>
              <a:rPr b="1" lang="vi">
                <a:solidFill>
                  <a:srgbClr val="FF0000"/>
                </a:solidFill>
              </a:rPr>
              <a:t>kiểm tra tính hợp lệ</a:t>
            </a:r>
            <a:r>
              <a:rPr b="1" lang="vi">
                <a:solidFill>
                  <a:schemeClr val="dk1"/>
                </a:solidFill>
              </a:rPr>
              <a:t> </a:t>
            </a:r>
            <a:r>
              <a:rPr lang="vi">
                <a:solidFill>
                  <a:schemeClr val="dk1"/>
                </a:solidFill>
              </a:rPr>
              <a:t>của block này theo</a:t>
            </a:r>
            <a:r>
              <a:rPr b="1" lang="vi">
                <a:solidFill>
                  <a:schemeClr val="dk1"/>
                </a:solidFill>
              </a:rPr>
              <a:t> </a:t>
            </a:r>
            <a:r>
              <a:rPr b="1" lang="vi">
                <a:solidFill>
                  <a:srgbClr val="FF0000"/>
                </a:solidFill>
              </a:rPr>
              <a:t>quy tắc đồng thuận</a:t>
            </a:r>
            <a:r>
              <a:rPr lang="vi">
                <a:solidFill>
                  <a:schemeClr val="dk1"/>
                </a:solidFill>
              </a:rPr>
              <a:t>, nghĩa là phần lớn các nodes trong network này xác nhận là block hợp lệ, block sẽ được thêm vào blockchain network</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3" name="Shape 2123"/>
        <p:cNvGrpSpPr/>
        <p:nvPr/>
      </p:nvGrpSpPr>
      <p:grpSpPr>
        <a:xfrm>
          <a:off x="0" y="0"/>
          <a:ext cx="0" cy="0"/>
          <a:chOff x="0" y="0"/>
          <a:chExt cx="0" cy="0"/>
        </a:xfrm>
      </p:grpSpPr>
      <p:sp>
        <p:nvSpPr>
          <p:cNvPr id="2124" name="Google Shape;2124;g49ff62bd2b_3_19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5" name="Google Shape;2125;g49ff62bd2b_3_19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5" name="Shape 2155"/>
        <p:cNvGrpSpPr/>
        <p:nvPr/>
      </p:nvGrpSpPr>
      <p:grpSpPr>
        <a:xfrm>
          <a:off x="0" y="0"/>
          <a:ext cx="0" cy="0"/>
          <a:chOff x="0" y="0"/>
          <a:chExt cx="0" cy="0"/>
        </a:xfrm>
      </p:grpSpPr>
      <p:sp>
        <p:nvSpPr>
          <p:cNvPr id="2156" name="Google Shape;2156;g49ff62bd2b_3_20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vi">
                <a:solidFill>
                  <a:schemeClr val="dk1"/>
                </a:solidFill>
              </a:rPr>
              <a:t>Vậy chúng tôi hiện thực blockchain này như thế nào?</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vi">
                <a:solidFill>
                  <a:schemeClr val="dk1"/>
                </a:solidFill>
              </a:rPr>
              <a:t>Đầu tiên nói về cấu trúc tổng quan của blockchain, blockchain được hiểu như </a:t>
            </a:r>
            <a:r>
              <a:rPr b="1" lang="vi">
                <a:solidFill>
                  <a:srgbClr val="FF0000"/>
                </a:solidFill>
              </a:rPr>
              <a:t>1 danh sách liên kết </a:t>
            </a:r>
            <a:r>
              <a:rPr lang="vi">
                <a:solidFill>
                  <a:schemeClr val="dk1"/>
                </a:solidFill>
              </a:rPr>
              <a:t>mà ở đó </a:t>
            </a:r>
            <a:r>
              <a:rPr b="1" lang="vi">
                <a:solidFill>
                  <a:srgbClr val="FF0000"/>
                </a:solidFill>
              </a:rPr>
              <a:t>block phía sau chứa dữ liệu của block phía trước</a:t>
            </a:r>
            <a:r>
              <a:rPr lang="vi">
                <a:solidFill>
                  <a:schemeClr val="dk1"/>
                </a:solidFill>
              </a:rPr>
              <a:t>. Cả 2 được mã hóa = thuật toán SHA-256.</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vi">
                <a:solidFill>
                  <a:schemeClr val="dk1"/>
                </a:solidFill>
              </a:rPr>
              <a:t>Ngoài ra, có 1 thuộc tính gọi là số nonce(number used once) trong từng block dùng để hiện thực cơ chế proof-of-work.</a:t>
            </a:r>
            <a:endParaRPr/>
          </a:p>
        </p:txBody>
      </p:sp>
      <p:sp>
        <p:nvSpPr>
          <p:cNvPr id="2157" name="Google Shape;2157;g49ff62bd2b_3_20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49ff62bd2b_3_2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g49ff62bd2b_3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vi" sz="1500"/>
              <a:t>Kính thưa quý hội đồng, Sau đây tôi xin trình bày các vấn đề hiện tại và giải pháp cho quá trình thi cử ở đại học fpt.</a:t>
            </a:r>
            <a:endParaRPr sz="1500"/>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6" name="Shape 2196"/>
        <p:cNvGrpSpPr/>
        <p:nvPr/>
      </p:nvGrpSpPr>
      <p:grpSpPr>
        <a:xfrm>
          <a:off x="0" y="0"/>
          <a:ext cx="0" cy="0"/>
          <a:chOff x="0" y="0"/>
          <a:chExt cx="0" cy="0"/>
        </a:xfrm>
      </p:grpSpPr>
      <p:sp>
        <p:nvSpPr>
          <p:cNvPr id="2197" name="Google Shape;2197;g49ff62bd2b_3_20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vi">
                <a:solidFill>
                  <a:schemeClr val="dk1"/>
                </a:solidFill>
              </a:rPr>
              <a:t>Proof-of-work là 1 khái niệm đã tồn tại trước cả khi blockchain ra đời, ban đầu nó là 1 phương thức dùng để ngăn chặn các cuộc tấn công mạng như spam và mạo danh. Khi blockchain ra đời, nó đã mang lại 1 khái niệm mới, 1 ý tưởng cho  phép </a:t>
            </a:r>
            <a:r>
              <a:rPr lang="vi">
                <a:solidFill>
                  <a:schemeClr val="dk1"/>
                </a:solidFill>
              </a:rPr>
              <a:t>đồng thuận </a:t>
            </a:r>
            <a:r>
              <a:rPr lang="vi">
                <a:solidFill>
                  <a:schemeClr val="dk1"/>
                </a:solidFill>
              </a:rPr>
              <a:t>phân tán mà không cần độ tin cậy cao.</a:t>
            </a:r>
            <a:endParaRPr/>
          </a:p>
        </p:txBody>
      </p:sp>
      <p:sp>
        <p:nvSpPr>
          <p:cNvPr id="2198" name="Google Shape;2198;g49ff62bd2b_3_20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2" name="Shape 2232"/>
        <p:cNvGrpSpPr/>
        <p:nvPr/>
      </p:nvGrpSpPr>
      <p:grpSpPr>
        <a:xfrm>
          <a:off x="0" y="0"/>
          <a:ext cx="0" cy="0"/>
          <a:chOff x="0" y="0"/>
          <a:chExt cx="0" cy="0"/>
        </a:xfrm>
      </p:grpSpPr>
      <p:sp>
        <p:nvSpPr>
          <p:cNvPr id="2233" name="Google Shape;2233;g49ff62bd2b_3_20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4" name="Google Shape;2234;g49ff62bd2b_3_20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vi"/>
              <a:t>Tiếp theo, tôi xin nói về quá trình đồng bộ trong việc chỉnh sửa câu hỏi</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1" name="Shape 2241"/>
        <p:cNvGrpSpPr/>
        <p:nvPr/>
      </p:nvGrpSpPr>
      <p:grpSpPr>
        <a:xfrm>
          <a:off x="0" y="0"/>
          <a:ext cx="0" cy="0"/>
          <a:chOff x="0" y="0"/>
          <a:chExt cx="0" cy="0"/>
        </a:xfrm>
      </p:grpSpPr>
      <p:sp>
        <p:nvSpPr>
          <p:cNvPr id="2242" name="Google Shape;2242;g49ff62bd2b_3_20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3" name="Google Shape;2243;g49ff62bd2b_3_20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vi"/>
              <a:t>Đầu tiền, khi giảng viên tiến hành chỉnh sửa câu hỏi trong đề.</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4" name="Shape 2254"/>
        <p:cNvGrpSpPr/>
        <p:nvPr/>
      </p:nvGrpSpPr>
      <p:grpSpPr>
        <a:xfrm>
          <a:off x="0" y="0"/>
          <a:ext cx="0" cy="0"/>
          <a:chOff x="0" y="0"/>
          <a:chExt cx="0" cy="0"/>
        </a:xfrm>
      </p:grpSpPr>
      <p:sp>
        <p:nvSpPr>
          <p:cNvPr id="2255" name="Google Shape;2255;g49ff62bd2b_3_2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6" name="Google Shape;2256;g49ff62bd2b_3_2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vi"/>
              <a:t>Các câu hỏi đã được chỉnh sửa sẽ đồng bộ hóa vs ngân hàng câu hỏi</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2" name="Shape 2272"/>
        <p:cNvGrpSpPr/>
        <p:nvPr/>
      </p:nvGrpSpPr>
      <p:grpSpPr>
        <a:xfrm>
          <a:off x="0" y="0"/>
          <a:ext cx="0" cy="0"/>
          <a:chOff x="0" y="0"/>
          <a:chExt cx="0" cy="0"/>
        </a:xfrm>
      </p:grpSpPr>
      <p:sp>
        <p:nvSpPr>
          <p:cNvPr id="2273" name="Google Shape;2273;g49ff62bd2b_3_2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4" name="Google Shape;2274;g49ff62bd2b_3_2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vi"/>
              <a:t>Sau đó các câu hỏi đã được chỉnh sửa sẽ tiếp tục được đồng bộ với những đề chưa đc duyệt trong ngân hàng đề.</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5" name="Shape 2295"/>
        <p:cNvGrpSpPr/>
        <p:nvPr/>
      </p:nvGrpSpPr>
      <p:grpSpPr>
        <a:xfrm>
          <a:off x="0" y="0"/>
          <a:ext cx="0" cy="0"/>
          <a:chOff x="0" y="0"/>
          <a:chExt cx="0" cy="0"/>
        </a:xfrm>
      </p:grpSpPr>
      <p:sp>
        <p:nvSpPr>
          <p:cNvPr id="2296" name="Google Shape;2296;g49ff62bd2b_3_2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97" name="Google Shape;2297;g49ff62bd2b_3_21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6" name="Shape 2346"/>
        <p:cNvGrpSpPr/>
        <p:nvPr/>
      </p:nvGrpSpPr>
      <p:grpSpPr>
        <a:xfrm>
          <a:off x="0" y="0"/>
          <a:ext cx="0" cy="0"/>
          <a:chOff x="0" y="0"/>
          <a:chExt cx="0" cy="0"/>
        </a:xfrm>
      </p:grpSpPr>
      <p:sp>
        <p:nvSpPr>
          <p:cNvPr id="2347" name="Google Shape;2347;g49ff62bd2b_3_21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vi"/>
              <a:t>Đầu tiên, khi nhân viên khảo thí sinh đề, đề sẽ trong trạng thái </a:t>
            </a:r>
            <a:r>
              <a:rPr b="1" lang="vi"/>
              <a:t>generated</a:t>
            </a:r>
            <a:endParaRPr/>
          </a:p>
        </p:txBody>
      </p:sp>
      <p:sp>
        <p:nvSpPr>
          <p:cNvPr id="2348" name="Google Shape;2348;g49ff62bd2b_3_219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5" name="Shape 2355"/>
        <p:cNvGrpSpPr/>
        <p:nvPr/>
      </p:nvGrpSpPr>
      <p:grpSpPr>
        <a:xfrm>
          <a:off x="0" y="0"/>
          <a:ext cx="0" cy="0"/>
          <a:chOff x="0" y="0"/>
          <a:chExt cx="0" cy="0"/>
        </a:xfrm>
      </p:grpSpPr>
      <p:sp>
        <p:nvSpPr>
          <p:cNvPr id="2356" name="Google Shape;2356;g49ff62bd2b_3_22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vi">
                <a:solidFill>
                  <a:schemeClr val="dk1"/>
                </a:solidFill>
              </a:rPr>
              <a:t>sau khi giảng viên nhận đc yêu cầu duyệt đề, </a:t>
            </a:r>
            <a:r>
              <a:rPr lang="vi">
                <a:solidFill>
                  <a:schemeClr val="dk1"/>
                </a:solidFill>
              </a:rPr>
              <a:t>trạng thái của đề sẽ chuyển thành </a:t>
            </a:r>
            <a:r>
              <a:rPr b="1" lang="vi">
                <a:solidFill>
                  <a:schemeClr val="dk1"/>
                </a:solidFill>
              </a:rPr>
              <a:t>Pending</a:t>
            </a:r>
            <a:r>
              <a:rPr lang="vi">
                <a:solidFill>
                  <a:schemeClr val="dk1"/>
                </a:solidFill>
              </a:rPr>
              <a:t>,</a:t>
            </a:r>
            <a:endParaRPr/>
          </a:p>
        </p:txBody>
      </p:sp>
      <p:sp>
        <p:nvSpPr>
          <p:cNvPr id="2357" name="Google Shape;2357;g49ff62bd2b_3_220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4" name="Shape 2364"/>
        <p:cNvGrpSpPr/>
        <p:nvPr/>
      </p:nvGrpSpPr>
      <p:grpSpPr>
        <a:xfrm>
          <a:off x="0" y="0"/>
          <a:ext cx="0" cy="0"/>
          <a:chOff x="0" y="0"/>
          <a:chExt cx="0" cy="0"/>
        </a:xfrm>
      </p:grpSpPr>
      <p:sp>
        <p:nvSpPr>
          <p:cNvPr id="2365" name="Google Shape;2365;g49ff62bd2b_3_2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vi">
                <a:solidFill>
                  <a:schemeClr val="dk1"/>
                </a:solidFill>
              </a:rPr>
              <a:t>lúc này giáo viên sẽ tiến hành làm bài, sau khi làm hoàn tất bài làm trạng thái đề sẽ thành </a:t>
            </a:r>
            <a:r>
              <a:rPr b="1" lang="vi">
                <a:solidFill>
                  <a:schemeClr val="dk1"/>
                </a:solidFill>
              </a:rPr>
              <a:t>taken</a:t>
            </a:r>
            <a:endParaRPr/>
          </a:p>
        </p:txBody>
      </p:sp>
      <p:sp>
        <p:nvSpPr>
          <p:cNvPr id="2366" name="Google Shape;2366;g49ff62bd2b_3_22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3" name="Shape 2373"/>
        <p:cNvGrpSpPr/>
        <p:nvPr/>
      </p:nvGrpSpPr>
      <p:grpSpPr>
        <a:xfrm>
          <a:off x="0" y="0"/>
          <a:ext cx="0" cy="0"/>
          <a:chOff x="0" y="0"/>
          <a:chExt cx="0" cy="0"/>
        </a:xfrm>
      </p:grpSpPr>
      <p:sp>
        <p:nvSpPr>
          <p:cNvPr id="2374" name="Google Shape;2374;g49ff62bd2b_3_22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vi">
                <a:solidFill>
                  <a:schemeClr val="dk1"/>
                </a:solidFill>
              </a:rPr>
              <a:t>lúc này giáo viên tiến thành review lại bài làm của mình, nếu giáo viên quyết định chỉnh sửa nội dung trong đề, đề sẽ chuyển sang trạng thái </a:t>
            </a:r>
            <a:r>
              <a:rPr b="1" lang="vi">
                <a:solidFill>
                  <a:schemeClr val="dk1"/>
                </a:solidFill>
              </a:rPr>
              <a:t>edited</a:t>
            </a:r>
            <a:r>
              <a:rPr lang="vi">
                <a:solidFill>
                  <a:schemeClr val="dk1"/>
                </a:solidFill>
              </a:rPr>
              <a:t>,</a:t>
            </a:r>
            <a:endParaRPr/>
          </a:p>
        </p:txBody>
      </p:sp>
      <p:sp>
        <p:nvSpPr>
          <p:cNvPr id="2375" name="Google Shape;2375;g49ff62bd2b_3_22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54" name="Shape 54"/>
        <p:cNvGrpSpPr/>
        <p:nvPr/>
      </p:nvGrpSpPr>
      <p:grpSpPr>
        <a:xfrm>
          <a:off x="0" y="0"/>
          <a:ext cx="0" cy="0"/>
          <a:chOff x="0" y="0"/>
          <a:chExt cx="0" cy="0"/>
        </a:xfrm>
      </p:grpSpPr>
      <p:sp>
        <p:nvSpPr>
          <p:cNvPr id="55" name="Google Shape;55;p14"/>
          <p:cNvSpPr/>
          <p:nvPr/>
        </p:nvSpPr>
        <p:spPr>
          <a:xfrm>
            <a:off x="7544483" y="657775"/>
            <a:ext cx="1299300" cy="4329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nvGrpSpPr>
          <p:cNvPr id="56" name="Google Shape;56;p14"/>
          <p:cNvGrpSpPr/>
          <p:nvPr/>
        </p:nvGrpSpPr>
        <p:grpSpPr>
          <a:xfrm>
            <a:off x="0" y="-7088"/>
            <a:ext cx="8661398" cy="5150588"/>
            <a:chOff x="0" y="-7088"/>
            <a:chExt cx="8661398" cy="5150588"/>
          </a:xfrm>
        </p:grpSpPr>
        <p:sp>
          <p:nvSpPr>
            <p:cNvPr id="57" name="Google Shape;57;p14"/>
            <p:cNvSpPr/>
            <p:nvPr/>
          </p:nvSpPr>
          <p:spPr>
            <a:xfrm>
              <a:off x="0" y="0"/>
              <a:ext cx="3525000" cy="5143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4"/>
            <p:cNvSpPr/>
            <p:nvPr/>
          </p:nvSpPr>
          <p:spPr>
            <a:xfrm flipH="1" rot="10800000">
              <a:off x="3517898" y="-7088"/>
              <a:ext cx="5143500" cy="5143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59" name="Google Shape;59;p14"/>
          <p:cNvGrpSpPr/>
          <p:nvPr/>
        </p:nvGrpSpPr>
        <p:grpSpPr>
          <a:xfrm flipH="1" rot="10800000">
            <a:off x="1" y="1090763"/>
            <a:ext cx="8847502" cy="2961975"/>
            <a:chOff x="-8178042" y="-4493254"/>
            <a:chExt cx="19483597" cy="6522736"/>
          </a:xfrm>
        </p:grpSpPr>
        <p:sp>
          <p:nvSpPr>
            <p:cNvPr id="60" name="Google Shape;60;p14"/>
            <p:cNvSpPr/>
            <p:nvPr/>
          </p:nvSpPr>
          <p:spPr>
            <a:xfrm>
              <a:off x="-8178042" y="-4493118"/>
              <a:ext cx="12968400" cy="6522600"/>
            </a:xfrm>
            <a:prstGeom prst="rect">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61" name="Google Shape;61;p14"/>
            <p:cNvSpPr/>
            <p:nvPr/>
          </p:nvSpPr>
          <p:spPr>
            <a:xfrm>
              <a:off x="4782955" y="-4493254"/>
              <a:ext cx="6522600" cy="6522600"/>
            </a:xfrm>
            <a:prstGeom prst="rtTriangle">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62" name="Google Shape;62;p14"/>
          <p:cNvGrpSpPr/>
          <p:nvPr/>
        </p:nvGrpSpPr>
        <p:grpSpPr>
          <a:xfrm>
            <a:off x="3677236" y="4278349"/>
            <a:ext cx="5480828" cy="432996"/>
            <a:chOff x="5582265" y="4646738"/>
            <a:chExt cx="5480828" cy="432996"/>
          </a:xfrm>
        </p:grpSpPr>
        <p:sp>
          <p:nvSpPr>
            <p:cNvPr id="63" name="Google Shape;63;p14"/>
            <p:cNvSpPr/>
            <p:nvPr/>
          </p:nvSpPr>
          <p:spPr>
            <a:xfrm rot="10800000">
              <a:off x="5582265" y="4948334"/>
              <a:ext cx="394200" cy="131400"/>
            </a:xfrm>
            <a:prstGeom prst="triangle">
              <a:avLst>
                <a:gd fmla="val 32425" name="adj"/>
              </a:avLst>
            </a:prstGeom>
            <a:solidFill>
              <a:srgbClr val="D26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4" name="Google Shape;64;p14"/>
            <p:cNvGrpSpPr/>
            <p:nvPr/>
          </p:nvGrpSpPr>
          <p:grpSpPr>
            <a:xfrm flipH="1">
              <a:off x="5585232" y="4646738"/>
              <a:ext cx="5477861" cy="304551"/>
              <a:chOff x="-24158748" y="330075"/>
              <a:chExt cx="30568423" cy="1699506"/>
            </a:xfrm>
          </p:grpSpPr>
          <p:sp>
            <p:nvSpPr>
              <p:cNvPr id="65" name="Google Shape;65;p14"/>
              <p:cNvSpPr/>
              <p:nvPr/>
            </p:nvSpPr>
            <p:spPr>
              <a:xfrm>
                <a:off x="-24158748" y="330081"/>
                <a:ext cx="28907999" cy="1699500"/>
              </a:xfrm>
              <a:prstGeom prst="rect">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4"/>
              <p:cNvSpPr/>
              <p:nvPr/>
            </p:nvSpPr>
            <p:spPr>
              <a:xfrm>
                <a:off x="4710175" y="330075"/>
                <a:ext cx="1699500" cy="1699500"/>
              </a:xfrm>
              <a:prstGeom prst="rtTriangle">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67" name="Google Shape;67;p14"/>
          <p:cNvSpPr txBox="1"/>
          <p:nvPr>
            <p:ph type="ctrTitle"/>
          </p:nvPr>
        </p:nvSpPr>
        <p:spPr>
          <a:xfrm>
            <a:off x="685800" y="1090750"/>
            <a:ext cx="5367900" cy="2961900"/>
          </a:xfrm>
          <a:prstGeom prst="rect">
            <a:avLst/>
          </a:prstGeom>
          <a:noFill/>
          <a:ln>
            <a:noFill/>
          </a:ln>
        </p:spPr>
        <p:txBody>
          <a:bodyPr anchorCtr="0" anchor="ctr" bIns="91425" lIns="91425" spcFirstLastPara="1" rIns="91425" wrap="square" tIns="91425"/>
          <a:lstStyle>
            <a:lvl1pPr lvl="0" algn="l">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68" name="Shape 68"/>
        <p:cNvGrpSpPr/>
        <p:nvPr/>
      </p:nvGrpSpPr>
      <p:grpSpPr>
        <a:xfrm>
          <a:off x="0" y="0"/>
          <a:ext cx="0" cy="0"/>
          <a:chOff x="0" y="0"/>
          <a:chExt cx="0" cy="0"/>
        </a:xfrm>
      </p:grpSpPr>
      <p:grpSp>
        <p:nvGrpSpPr>
          <p:cNvPr id="69" name="Google Shape;69;p15"/>
          <p:cNvGrpSpPr/>
          <p:nvPr/>
        </p:nvGrpSpPr>
        <p:grpSpPr>
          <a:xfrm>
            <a:off x="-4" y="40"/>
            <a:ext cx="7072430" cy="1327315"/>
            <a:chOff x="-4" y="40"/>
            <a:chExt cx="7072430" cy="1327315"/>
          </a:xfrm>
        </p:grpSpPr>
        <p:sp>
          <p:nvSpPr>
            <p:cNvPr id="70" name="Google Shape;70;p15"/>
            <p:cNvSpPr/>
            <p:nvPr/>
          </p:nvSpPr>
          <p:spPr>
            <a:xfrm>
              <a:off x="6292649" y="126425"/>
              <a:ext cx="779700" cy="2598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nvGrpSpPr>
            <p:cNvPr id="71" name="Google Shape;71;p15"/>
            <p:cNvGrpSpPr/>
            <p:nvPr/>
          </p:nvGrpSpPr>
          <p:grpSpPr>
            <a:xfrm flipH="1" rot="10800000">
              <a:off x="3" y="40"/>
              <a:ext cx="6756168" cy="1327315"/>
              <a:chOff x="-2168138" y="330075"/>
              <a:chExt cx="8650663" cy="1699506"/>
            </a:xfrm>
          </p:grpSpPr>
          <p:sp>
            <p:nvSpPr>
              <p:cNvPr id="72" name="Google Shape;72;p15"/>
              <p:cNvSpPr/>
              <p:nvPr/>
            </p:nvSpPr>
            <p:spPr>
              <a:xfrm>
                <a:off x="-2168138" y="330081"/>
                <a:ext cx="69582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73" name="Google Shape;73;p15"/>
              <p:cNvSpPr/>
              <p:nvPr/>
            </p:nvSpPr>
            <p:spPr>
              <a:xfrm>
                <a:off x="4783025"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74" name="Google Shape;74;p15"/>
            <p:cNvGrpSpPr/>
            <p:nvPr/>
          </p:nvGrpSpPr>
          <p:grpSpPr>
            <a:xfrm flipH="1" rot="10800000">
              <a:off x="-4" y="381007"/>
              <a:ext cx="7072430" cy="771744"/>
              <a:chOff x="-9092084" y="330075"/>
              <a:chExt cx="15574609" cy="1699501"/>
            </a:xfrm>
          </p:grpSpPr>
          <p:sp>
            <p:nvSpPr>
              <p:cNvPr id="75" name="Google Shape;75;p15"/>
              <p:cNvSpPr/>
              <p:nvPr/>
            </p:nvSpPr>
            <p:spPr>
              <a:xfrm>
                <a:off x="-9092084" y="330076"/>
                <a:ext cx="13882200" cy="1699500"/>
              </a:xfrm>
              <a:prstGeom prst="rect">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76" name="Google Shape;76;p15"/>
              <p:cNvSpPr/>
              <p:nvPr/>
            </p:nvSpPr>
            <p:spPr>
              <a:xfrm>
                <a:off x="4783025" y="330075"/>
                <a:ext cx="1699500" cy="1699500"/>
              </a:xfrm>
              <a:prstGeom prst="rtTriangle">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grpSp>
        <p:nvGrpSpPr>
          <p:cNvPr id="77" name="Google Shape;77;p15"/>
          <p:cNvGrpSpPr/>
          <p:nvPr/>
        </p:nvGrpSpPr>
        <p:grpSpPr>
          <a:xfrm>
            <a:off x="6946842" y="4472723"/>
            <a:ext cx="2202830" cy="670795"/>
            <a:chOff x="5575242" y="4472723"/>
            <a:chExt cx="2202830" cy="670795"/>
          </a:xfrm>
        </p:grpSpPr>
        <p:sp>
          <p:nvSpPr>
            <p:cNvPr id="78" name="Google Shape;78;p15"/>
            <p:cNvSpPr/>
            <p:nvPr/>
          </p:nvSpPr>
          <p:spPr>
            <a:xfrm rot="10800000">
              <a:off x="5575242" y="4948334"/>
              <a:ext cx="394200" cy="131400"/>
            </a:xfrm>
            <a:prstGeom prst="triangle">
              <a:avLst>
                <a:gd fmla="val 32425" name="adj"/>
              </a:avLst>
            </a:prstGeom>
            <a:solidFill>
              <a:srgbClr val="D26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9" name="Google Shape;79;p15"/>
            <p:cNvGrpSpPr/>
            <p:nvPr/>
          </p:nvGrpSpPr>
          <p:grpSpPr>
            <a:xfrm flipH="1">
              <a:off x="5734850" y="4472723"/>
              <a:ext cx="2040837" cy="670795"/>
              <a:chOff x="1297954" y="330075"/>
              <a:chExt cx="5169293" cy="1699506"/>
            </a:xfrm>
          </p:grpSpPr>
          <p:sp>
            <p:nvSpPr>
              <p:cNvPr id="80" name="Google Shape;80;p15"/>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5"/>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 name="Google Shape;82;p15"/>
            <p:cNvGrpSpPr/>
            <p:nvPr/>
          </p:nvGrpSpPr>
          <p:grpSpPr>
            <a:xfrm flipH="1">
              <a:off x="5578209" y="4646738"/>
              <a:ext cx="2199863" cy="304563"/>
              <a:chOff x="-5827153" y="330075"/>
              <a:chExt cx="12276019" cy="1699569"/>
            </a:xfrm>
          </p:grpSpPr>
          <p:sp>
            <p:nvSpPr>
              <p:cNvPr id="83" name="Google Shape;83;p15"/>
              <p:cNvSpPr/>
              <p:nvPr/>
            </p:nvSpPr>
            <p:spPr>
              <a:xfrm>
                <a:off x="-5827153" y="330144"/>
                <a:ext cx="10612200" cy="1699500"/>
              </a:xfrm>
              <a:prstGeom prst="rect">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5"/>
              <p:cNvSpPr/>
              <p:nvPr/>
            </p:nvSpPr>
            <p:spPr>
              <a:xfrm>
                <a:off x="4749366" y="330075"/>
                <a:ext cx="1699500" cy="1699500"/>
              </a:xfrm>
              <a:prstGeom prst="rtTriangle">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85" name="Google Shape;85;p15"/>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86" name="Google Shape;86;p15"/>
          <p:cNvSpPr txBox="1"/>
          <p:nvPr>
            <p:ph idx="1" type="body"/>
          </p:nvPr>
        </p:nvSpPr>
        <p:spPr>
          <a:xfrm>
            <a:off x="814275" y="1327350"/>
            <a:ext cx="6132600" cy="3145500"/>
          </a:xfrm>
          <a:prstGeom prst="rect">
            <a:avLst/>
          </a:prstGeom>
          <a:noFill/>
          <a:ln>
            <a:noFill/>
          </a:ln>
        </p:spPr>
        <p:txBody>
          <a:bodyPr anchorCtr="0" anchor="ctr" bIns="91425" lIns="91425" spcFirstLastPara="1" rIns="91425" wrap="square" tIns="91425"/>
          <a:lstStyle>
            <a:lvl1pPr indent="-381000" lvl="0" marL="457200" algn="l">
              <a:lnSpc>
                <a:spcPct val="100000"/>
              </a:lnSpc>
              <a:spcBef>
                <a:spcPts val="600"/>
              </a:spcBef>
              <a:spcAft>
                <a:spcPts val="0"/>
              </a:spcAft>
              <a:buSzPts val="2400"/>
              <a:buChar char="▰"/>
              <a:defRPr/>
            </a:lvl1pPr>
            <a:lvl2pPr indent="-381000" lvl="1" marL="914400" algn="l">
              <a:lnSpc>
                <a:spcPct val="100000"/>
              </a:lnSpc>
              <a:spcBef>
                <a:spcPts val="1000"/>
              </a:spcBef>
              <a:spcAft>
                <a:spcPts val="0"/>
              </a:spcAft>
              <a:buSzPts val="2400"/>
              <a:buChar char="▻"/>
              <a:defRPr/>
            </a:lvl2pPr>
            <a:lvl3pPr indent="-381000" lvl="2" marL="1371600" algn="l">
              <a:lnSpc>
                <a:spcPct val="100000"/>
              </a:lnSpc>
              <a:spcBef>
                <a:spcPts val="1000"/>
              </a:spcBef>
              <a:spcAft>
                <a:spcPts val="0"/>
              </a:spcAft>
              <a:buSzPts val="2400"/>
              <a:buChar char="▻"/>
              <a:defRPr/>
            </a:lvl3pPr>
            <a:lvl4pPr indent="-381000" lvl="3" marL="1828800" algn="l">
              <a:lnSpc>
                <a:spcPct val="100000"/>
              </a:lnSpc>
              <a:spcBef>
                <a:spcPts val="1000"/>
              </a:spcBef>
              <a:spcAft>
                <a:spcPts val="0"/>
              </a:spcAft>
              <a:buSzPts val="2400"/>
              <a:buChar char="▻"/>
              <a:defRPr/>
            </a:lvl4pPr>
            <a:lvl5pPr indent="-381000" lvl="4" marL="2286000" algn="l">
              <a:lnSpc>
                <a:spcPct val="100000"/>
              </a:lnSpc>
              <a:spcBef>
                <a:spcPts val="1000"/>
              </a:spcBef>
              <a:spcAft>
                <a:spcPts val="0"/>
              </a:spcAft>
              <a:buSzPts val="2400"/>
              <a:buChar char="▻"/>
              <a:defRPr/>
            </a:lvl5pPr>
            <a:lvl6pPr indent="-381000" lvl="5" marL="2743200" algn="l">
              <a:lnSpc>
                <a:spcPct val="100000"/>
              </a:lnSpc>
              <a:spcBef>
                <a:spcPts val="1000"/>
              </a:spcBef>
              <a:spcAft>
                <a:spcPts val="0"/>
              </a:spcAft>
              <a:buSzPts val="2400"/>
              <a:buChar char="▻"/>
              <a:defRPr/>
            </a:lvl6pPr>
            <a:lvl7pPr indent="-381000" lvl="6" marL="3200400" algn="l">
              <a:lnSpc>
                <a:spcPct val="100000"/>
              </a:lnSpc>
              <a:spcBef>
                <a:spcPts val="1000"/>
              </a:spcBef>
              <a:spcAft>
                <a:spcPts val="0"/>
              </a:spcAft>
              <a:buSzPts val="2400"/>
              <a:buChar char="▻"/>
              <a:defRPr/>
            </a:lvl7pPr>
            <a:lvl8pPr indent="-381000" lvl="7" marL="3657600" algn="l">
              <a:lnSpc>
                <a:spcPct val="100000"/>
              </a:lnSpc>
              <a:spcBef>
                <a:spcPts val="1000"/>
              </a:spcBef>
              <a:spcAft>
                <a:spcPts val="0"/>
              </a:spcAft>
              <a:buSzPts val="2400"/>
              <a:buChar char="▻"/>
              <a:defRPr/>
            </a:lvl8pPr>
            <a:lvl9pPr indent="-381000" lvl="8" marL="4114800" algn="l">
              <a:lnSpc>
                <a:spcPct val="100000"/>
              </a:lnSpc>
              <a:spcBef>
                <a:spcPts val="1000"/>
              </a:spcBef>
              <a:spcAft>
                <a:spcPts val="1000"/>
              </a:spcAft>
              <a:buSzPts val="2400"/>
              <a:buChar char="▻"/>
              <a:defRPr/>
            </a:lvl9pPr>
          </a:lstStyle>
          <a:p/>
        </p:txBody>
      </p:sp>
      <p:sp>
        <p:nvSpPr>
          <p:cNvPr id="87" name="Google Shape;87;p15"/>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88" name="Shape 88"/>
        <p:cNvGrpSpPr/>
        <p:nvPr/>
      </p:nvGrpSpPr>
      <p:grpSpPr>
        <a:xfrm>
          <a:off x="0" y="0"/>
          <a:ext cx="0" cy="0"/>
          <a:chOff x="0" y="0"/>
          <a:chExt cx="0" cy="0"/>
        </a:xfrm>
      </p:grpSpPr>
      <p:sp>
        <p:nvSpPr>
          <p:cNvPr id="89" name="Google Shape;89;p16"/>
          <p:cNvSpPr/>
          <p:nvPr/>
        </p:nvSpPr>
        <p:spPr>
          <a:xfrm>
            <a:off x="5697214" y="2635519"/>
            <a:ext cx="889200" cy="2964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nvGrpSpPr>
          <p:cNvPr id="90" name="Google Shape;90;p16"/>
          <p:cNvGrpSpPr/>
          <p:nvPr/>
        </p:nvGrpSpPr>
        <p:grpSpPr>
          <a:xfrm>
            <a:off x="0" y="-7088"/>
            <a:ext cx="8661398" cy="5150588"/>
            <a:chOff x="0" y="-7088"/>
            <a:chExt cx="8661398" cy="5150588"/>
          </a:xfrm>
        </p:grpSpPr>
        <p:sp>
          <p:nvSpPr>
            <p:cNvPr id="91" name="Google Shape;91;p16"/>
            <p:cNvSpPr/>
            <p:nvPr/>
          </p:nvSpPr>
          <p:spPr>
            <a:xfrm>
              <a:off x="0" y="0"/>
              <a:ext cx="3525000" cy="5143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6"/>
            <p:cNvSpPr/>
            <p:nvPr/>
          </p:nvSpPr>
          <p:spPr>
            <a:xfrm flipH="1" rot="10800000">
              <a:off x="3517898" y="-7088"/>
              <a:ext cx="5143500" cy="5143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93" name="Google Shape;93;p16"/>
          <p:cNvGrpSpPr/>
          <p:nvPr/>
        </p:nvGrpSpPr>
        <p:grpSpPr>
          <a:xfrm flipH="1" rot="10800000">
            <a:off x="-2" y="2924826"/>
            <a:ext cx="6589087" cy="2027268"/>
            <a:chOff x="-9894852" y="-4493254"/>
            <a:chExt cx="21200408" cy="6522740"/>
          </a:xfrm>
        </p:grpSpPr>
        <p:sp>
          <p:nvSpPr>
            <p:cNvPr id="94" name="Google Shape;94;p16"/>
            <p:cNvSpPr/>
            <p:nvPr/>
          </p:nvSpPr>
          <p:spPr>
            <a:xfrm>
              <a:off x="-9894852" y="-4493114"/>
              <a:ext cx="14685300" cy="6522600"/>
            </a:xfrm>
            <a:prstGeom prst="rect">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95" name="Google Shape;95;p16"/>
            <p:cNvSpPr/>
            <p:nvPr/>
          </p:nvSpPr>
          <p:spPr>
            <a:xfrm>
              <a:off x="4782955" y="-4493254"/>
              <a:ext cx="6522600" cy="6522600"/>
            </a:xfrm>
            <a:prstGeom prst="rtTriangle">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96" name="Google Shape;96;p16"/>
          <p:cNvGrpSpPr/>
          <p:nvPr/>
        </p:nvGrpSpPr>
        <p:grpSpPr>
          <a:xfrm>
            <a:off x="6946842" y="4472723"/>
            <a:ext cx="2202830" cy="670795"/>
            <a:chOff x="5575242" y="4472723"/>
            <a:chExt cx="2202830" cy="670795"/>
          </a:xfrm>
        </p:grpSpPr>
        <p:sp>
          <p:nvSpPr>
            <p:cNvPr id="97" name="Google Shape;97;p16"/>
            <p:cNvSpPr/>
            <p:nvPr/>
          </p:nvSpPr>
          <p:spPr>
            <a:xfrm rot="10800000">
              <a:off x="5575242" y="4948334"/>
              <a:ext cx="394200" cy="131400"/>
            </a:xfrm>
            <a:prstGeom prst="triangle">
              <a:avLst>
                <a:gd fmla="val 32425" name="adj"/>
              </a:avLst>
            </a:prstGeom>
            <a:solidFill>
              <a:srgbClr val="D26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8" name="Google Shape;98;p16"/>
            <p:cNvGrpSpPr/>
            <p:nvPr/>
          </p:nvGrpSpPr>
          <p:grpSpPr>
            <a:xfrm flipH="1">
              <a:off x="5734850" y="4472723"/>
              <a:ext cx="2040837" cy="670795"/>
              <a:chOff x="1297954" y="330075"/>
              <a:chExt cx="5169293" cy="1699506"/>
            </a:xfrm>
          </p:grpSpPr>
          <p:sp>
            <p:nvSpPr>
              <p:cNvPr id="99" name="Google Shape;99;p16"/>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6"/>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 name="Google Shape;101;p16"/>
            <p:cNvGrpSpPr/>
            <p:nvPr/>
          </p:nvGrpSpPr>
          <p:grpSpPr>
            <a:xfrm flipH="1">
              <a:off x="5578209" y="4646738"/>
              <a:ext cx="2199863" cy="304563"/>
              <a:chOff x="-5827153" y="330075"/>
              <a:chExt cx="12276019" cy="1699569"/>
            </a:xfrm>
          </p:grpSpPr>
          <p:sp>
            <p:nvSpPr>
              <p:cNvPr id="102" name="Google Shape;102;p16"/>
              <p:cNvSpPr/>
              <p:nvPr/>
            </p:nvSpPr>
            <p:spPr>
              <a:xfrm>
                <a:off x="-5827153" y="330144"/>
                <a:ext cx="10612200" cy="1699500"/>
              </a:xfrm>
              <a:prstGeom prst="rect">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6"/>
              <p:cNvSpPr/>
              <p:nvPr/>
            </p:nvSpPr>
            <p:spPr>
              <a:xfrm>
                <a:off x="4749366" y="330075"/>
                <a:ext cx="1699500" cy="1699500"/>
              </a:xfrm>
              <a:prstGeom prst="rtTriangle">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04" name="Google Shape;104;p16"/>
          <p:cNvSpPr txBox="1"/>
          <p:nvPr>
            <p:ph type="ctrTitle"/>
          </p:nvPr>
        </p:nvSpPr>
        <p:spPr>
          <a:xfrm>
            <a:off x="463525" y="2871148"/>
            <a:ext cx="4094400" cy="1159800"/>
          </a:xfrm>
          <a:prstGeom prst="rect">
            <a:avLst/>
          </a:prstGeom>
          <a:noFill/>
          <a:ln>
            <a:noFill/>
          </a:ln>
        </p:spPr>
        <p:txBody>
          <a:bodyPr anchorCtr="0" anchor="b" bIns="91425" lIns="91425" spcFirstLastPara="1" rIns="91425" wrap="square" tIns="91425"/>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5" name="Google Shape;105;p16"/>
          <p:cNvSpPr txBox="1"/>
          <p:nvPr>
            <p:ph idx="1" type="subTitle"/>
          </p:nvPr>
        </p:nvSpPr>
        <p:spPr>
          <a:xfrm>
            <a:off x="463525" y="3975449"/>
            <a:ext cx="4094400" cy="7848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Clr>
                <a:srgbClr val="FF9800"/>
              </a:buClr>
              <a:buSzPts val="2000"/>
              <a:buNone/>
              <a:defRPr sz="2000">
                <a:solidFill>
                  <a:srgbClr val="FF9800"/>
                </a:solidFill>
              </a:defRPr>
            </a:lvl1pPr>
            <a:lvl2pPr lvl="1" algn="l">
              <a:lnSpc>
                <a:spcPct val="100000"/>
              </a:lnSpc>
              <a:spcBef>
                <a:spcPts val="1000"/>
              </a:spcBef>
              <a:spcAft>
                <a:spcPts val="0"/>
              </a:spcAft>
              <a:buClr>
                <a:srgbClr val="FF9800"/>
              </a:buClr>
              <a:buSzPts val="2000"/>
              <a:buNone/>
              <a:defRPr sz="2000">
                <a:solidFill>
                  <a:srgbClr val="FF9800"/>
                </a:solidFill>
              </a:defRPr>
            </a:lvl2pPr>
            <a:lvl3pPr lvl="2" algn="l">
              <a:lnSpc>
                <a:spcPct val="100000"/>
              </a:lnSpc>
              <a:spcBef>
                <a:spcPts val="1000"/>
              </a:spcBef>
              <a:spcAft>
                <a:spcPts val="0"/>
              </a:spcAft>
              <a:buClr>
                <a:srgbClr val="FF9800"/>
              </a:buClr>
              <a:buSzPts val="2000"/>
              <a:buNone/>
              <a:defRPr sz="2000">
                <a:solidFill>
                  <a:srgbClr val="FF9800"/>
                </a:solidFill>
              </a:defRPr>
            </a:lvl3pPr>
            <a:lvl4pPr lvl="3" algn="l">
              <a:lnSpc>
                <a:spcPct val="100000"/>
              </a:lnSpc>
              <a:spcBef>
                <a:spcPts val="1000"/>
              </a:spcBef>
              <a:spcAft>
                <a:spcPts val="0"/>
              </a:spcAft>
              <a:buClr>
                <a:srgbClr val="FF9800"/>
              </a:buClr>
              <a:buSzPts val="2000"/>
              <a:buNone/>
              <a:defRPr sz="2000">
                <a:solidFill>
                  <a:srgbClr val="FF9800"/>
                </a:solidFill>
              </a:defRPr>
            </a:lvl4pPr>
            <a:lvl5pPr lvl="4" algn="l">
              <a:lnSpc>
                <a:spcPct val="100000"/>
              </a:lnSpc>
              <a:spcBef>
                <a:spcPts val="1000"/>
              </a:spcBef>
              <a:spcAft>
                <a:spcPts val="0"/>
              </a:spcAft>
              <a:buClr>
                <a:srgbClr val="FF9800"/>
              </a:buClr>
              <a:buSzPts val="2000"/>
              <a:buNone/>
              <a:defRPr sz="2000">
                <a:solidFill>
                  <a:srgbClr val="FF9800"/>
                </a:solidFill>
              </a:defRPr>
            </a:lvl5pPr>
            <a:lvl6pPr lvl="5" algn="l">
              <a:lnSpc>
                <a:spcPct val="100000"/>
              </a:lnSpc>
              <a:spcBef>
                <a:spcPts val="1000"/>
              </a:spcBef>
              <a:spcAft>
                <a:spcPts val="0"/>
              </a:spcAft>
              <a:buClr>
                <a:srgbClr val="FF9800"/>
              </a:buClr>
              <a:buSzPts val="2000"/>
              <a:buNone/>
              <a:defRPr sz="2000">
                <a:solidFill>
                  <a:srgbClr val="FF9800"/>
                </a:solidFill>
              </a:defRPr>
            </a:lvl6pPr>
            <a:lvl7pPr lvl="6" algn="l">
              <a:lnSpc>
                <a:spcPct val="100000"/>
              </a:lnSpc>
              <a:spcBef>
                <a:spcPts val="1000"/>
              </a:spcBef>
              <a:spcAft>
                <a:spcPts val="0"/>
              </a:spcAft>
              <a:buClr>
                <a:srgbClr val="FF9800"/>
              </a:buClr>
              <a:buSzPts val="2000"/>
              <a:buNone/>
              <a:defRPr sz="2000">
                <a:solidFill>
                  <a:srgbClr val="FF9800"/>
                </a:solidFill>
              </a:defRPr>
            </a:lvl7pPr>
            <a:lvl8pPr lvl="7" algn="l">
              <a:lnSpc>
                <a:spcPct val="100000"/>
              </a:lnSpc>
              <a:spcBef>
                <a:spcPts val="1000"/>
              </a:spcBef>
              <a:spcAft>
                <a:spcPts val="0"/>
              </a:spcAft>
              <a:buClr>
                <a:srgbClr val="FF9800"/>
              </a:buClr>
              <a:buSzPts val="2000"/>
              <a:buNone/>
              <a:defRPr sz="2000">
                <a:solidFill>
                  <a:srgbClr val="FF9800"/>
                </a:solidFill>
              </a:defRPr>
            </a:lvl8pPr>
            <a:lvl9pPr lvl="8" algn="l">
              <a:lnSpc>
                <a:spcPct val="100000"/>
              </a:lnSpc>
              <a:spcBef>
                <a:spcPts val="1000"/>
              </a:spcBef>
              <a:spcAft>
                <a:spcPts val="1000"/>
              </a:spcAft>
              <a:buClr>
                <a:srgbClr val="FF9800"/>
              </a:buClr>
              <a:buSzPts val="2000"/>
              <a:buNone/>
              <a:defRPr sz="2000">
                <a:solidFill>
                  <a:srgbClr val="FF9800"/>
                </a:solidFill>
              </a:defRPr>
            </a:lvl9pPr>
          </a:lstStyle>
          <a:p/>
        </p:txBody>
      </p:sp>
      <p:sp>
        <p:nvSpPr>
          <p:cNvPr id="106" name="Google Shape;106;p16"/>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107" name="Shape 107"/>
        <p:cNvGrpSpPr/>
        <p:nvPr/>
      </p:nvGrpSpPr>
      <p:grpSpPr>
        <a:xfrm>
          <a:off x="0" y="0"/>
          <a:ext cx="0" cy="0"/>
          <a:chOff x="0" y="0"/>
          <a:chExt cx="0" cy="0"/>
        </a:xfrm>
      </p:grpSpPr>
      <p:grpSp>
        <p:nvGrpSpPr>
          <p:cNvPr id="108" name="Google Shape;108;p17"/>
          <p:cNvGrpSpPr/>
          <p:nvPr/>
        </p:nvGrpSpPr>
        <p:grpSpPr>
          <a:xfrm>
            <a:off x="-4" y="40"/>
            <a:ext cx="7072430" cy="1327315"/>
            <a:chOff x="-4" y="40"/>
            <a:chExt cx="7072430" cy="1327315"/>
          </a:xfrm>
        </p:grpSpPr>
        <p:sp>
          <p:nvSpPr>
            <p:cNvPr id="109" name="Google Shape;109;p17"/>
            <p:cNvSpPr/>
            <p:nvPr/>
          </p:nvSpPr>
          <p:spPr>
            <a:xfrm>
              <a:off x="6292649" y="126425"/>
              <a:ext cx="779700" cy="2598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nvGrpSpPr>
            <p:cNvPr id="110" name="Google Shape;110;p17"/>
            <p:cNvGrpSpPr/>
            <p:nvPr/>
          </p:nvGrpSpPr>
          <p:grpSpPr>
            <a:xfrm flipH="1" rot="10800000">
              <a:off x="3" y="40"/>
              <a:ext cx="6756168" cy="1327315"/>
              <a:chOff x="-2168138" y="330075"/>
              <a:chExt cx="8650663" cy="1699506"/>
            </a:xfrm>
          </p:grpSpPr>
          <p:sp>
            <p:nvSpPr>
              <p:cNvPr id="111" name="Google Shape;111;p17"/>
              <p:cNvSpPr/>
              <p:nvPr/>
            </p:nvSpPr>
            <p:spPr>
              <a:xfrm>
                <a:off x="-2168138" y="330081"/>
                <a:ext cx="69582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112" name="Google Shape;112;p17"/>
              <p:cNvSpPr/>
              <p:nvPr/>
            </p:nvSpPr>
            <p:spPr>
              <a:xfrm>
                <a:off x="4783025"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113" name="Google Shape;113;p17"/>
            <p:cNvGrpSpPr/>
            <p:nvPr/>
          </p:nvGrpSpPr>
          <p:grpSpPr>
            <a:xfrm flipH="1" rot="10800000">
              <a:off x="-4" y="381007"/>
              <a:ext cx="7072430" cy="771744"/>
              <a:chOff x="-9092084" y="330075"/>
              <a:chExt cx="15574609" cy="1699501"/>
            </a:xfrm>
          </p:grpSpPr>
          <p:sp>
            <p:nvSpPr>
              <p:cNvPr id="114" name="Google Shape;114;p17"/>
              <p:cNvSpPr/>
              <p:nvPr/>
            </p:nvSpPr>
            <p:spPr>
              <a:xfrm>
                <a:off x="-9092084" y="330076"/>
                <a:ext cx="13882200" cy="1699500"/>
              </a:xfrm>
              <a:prstGeom prst="rect">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115" name="Google Shape;115;p17"/>
              <p:cNvSpPr/>
              <p:nvPr/>
            </p:nvSpPr>
            <p:spPr>
              <a:xfrm>
                <a:off x="4783025" y="330075"/>
                <a:ext cx="1699500" cy="1699500"/>
              </a:xfrm>
              <a:prstGeom prst="rtTriangle">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grpSp>
        <p:nvGrpSpPr>
          <p:cNvPr id="116" name="Google Shape;116;p17"/>
          <p:cNvGrpSpPr/>
          <p:nvPr/>
        </p:nvGrpSpPr>
        <p:grpSpPr>
          <a:xfrm>
            <a:off x="6946842" y="4472723"/>
            <a:ext cx="2202830" cy="670795"/>
            <a:chOff x="5575242" y="4472723"/>
            <a:chExt cx="2202830" cy="670795"/>
          </a:xfrm>
        </p:grpSpPr>
        <p:sp>
          <p:nvSpPr>
            <p:cNvPr id="117" name="Google Shape;117;p17"/>
            <p:cNvSpPr/>
            <p:nvPr/>
          </p:nvSpPr>
          <p:spPr>
            <a:xfrm rot="10800000">
              <a:off x="5575242" y="4948334"/>
              <a:ext cx="394200" cy="131400"/>
            </a:xfrm>
            <a:prstGeom prst="triangle">
              <a:avLst>
                <a:gd fmla="val 32425" name="adj"/>
              </a:avLst>
            </a:prstGeom>
            <a:solidFill>
              <a:srgbClr val="D26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8" name="Google Shape;118;p17"/>
            <p:cNvGrpSpPr/>
            <p:nvPr/>
          </p:nvGrpSpPr>
          <p:grpSpPr>
            <a:xfrm flipH="1">
              <a:off x="5734850" y="4472723"/>
              <a:ext cx="2040837" cy="670795"/>
              <a:chOff x="1297954" y="330075"/>
              <a:chExt cx="5169293" cy="1699506"/>
            </a:xfrm>
          </p:grpSpPr>
          <p:sp>
            <p:nvSpPr>
              <p:cNvPr id="119" name="Google Shape;119;p17"/>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7"/>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1" name="Google Shape;121;p17"/>
            <p:cNvGrpSpPr/>
            <p:nvPr/>
          </p:nvGrpSpPr>
          <p:grpSpPr>
            <a:xfrm flipH="1">
              <a:off x="5578209" y="4646738"/>
              <a:ext cx="2199863" cy="304563"/>
              <a:chOff x="-5827153" y="330075"/>
              <a:chExt cx="12276019" cy="1699569"/>
            </a:xfrm>
          </p:grpSpPr>
          <p:sp>
            <p:nvSpPr>
              <p:cNvPr id="122" name="Google Shape;122;p17"/>
              <p:cNvSpPr/>
              <p:nvPr/>
            </p:nvSpPr>
            <p:spPr>
              <a:xfrm>
                <a:off x="-5827153" y="330144"/>
                <a:ext cx="10612200" cy="1699500"/>
              </a:xfrm>
              <a:prstGeom prst="rect">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7"/>
              <p:cNvSpPr/>
              <p:nvPr/>
            </p:nvSpPr>
            <p:spPr>
              <a:xfrm>
                <a:off x="4749366" y="330075"/>
                <a:ext cx="1699500" cy="1699500"/>
              </a:xfrm>
              <a:prstGeom prst="rtTriangle">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24" name="Google Shape;124;p17"/>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125" name="Google Shape;125;p17"/>
          <p:cNvSpPr txBox="1"/>
          <p:nvPr>
            <p:ph idx="1" type="body"/>
          </p:nvPr>
        </p:nvSpPr>
        <p:spPr>
          <a:xfrm>
            <a:off x="814275" y="1537988"/>
            <a:ext cx="3378300" cy="2724300"/>
          </a:xfrm>
          <a:prstGeom prst="rect">
            <a:avLst/>
          </a:prstGeom>
          <a:noFill/>
          <a:ln>
            <a:noFill/>
          </a:ln>
        </p:spPr>
        <p:txBody>
          <a:bodyPr anchorCtr="0" anchor="t" bIns="91425" lIns="91425" spcFirstLastPara="1" rIns="91425" wrap="square" tIns="91425"/>
          <a:lstStyle>
            <a:lvl1pPr indent="-355600" lvl="0" marL="457200" algn="l">
              <a:lnSpc>
                <a:spcPct val="100000"/>
              </a:lnSpc>
              <a:spcBef>
                <a:spcPts val="600"/>
              </a:spcBef>
              <a:spcAft>
                <a:spcPts val="0"/>
              </a:spcAft>
              <a:buSzPts val="2000"/>
              <a:buChar char="▰"/>
              <a:defRPr sz="2000"/>
            </a:lvl1pPr>
            <a:lvl2pPr indent="-355600" lvl="1" marL="914400" algn="l">
              <a:lnSpc>
                <a:spcPct val="100000"/>
              </a:lnSpc>
              <a:spcBef>
                <a:spcPts val="1000"/>
              </a:spcBef>
              <a:spcAft>
                <a:spcPts val="0"/>
              </a:spcAft>
              <a:buSzPts val="2000"/>
              <a:buChar char="▻"/>
              <a:defRPr sz="2000"/>
            </a:lvl2pPr>
            <a:lvl3pPr indent="-355600" lvl="2" marL="1371600" algn="l">
              <a:lnSpc>
                <a:spcPct val="100000"/>
              </a:lnSpc>
              <a:spcBef>
                <a:spcPts val="1000"/>
              </a:spcBef>
              <a:spcAft>
                <a:spcPts val="0"/>
              </a:spcAft>
              <a:buSzPts val="2000"/>
              <a:buChar char="▻"/>
              <a:defRPr sz="2000"/>
            </a:lvl3pPr>
            <a:lvl4pPr indent="-355600" lvl="3" marL="1828800" algn="l">
              <a:lnSpc>
                <a:spcPct val="100000"/>
              </a:lnSpc>
              <a:spcBef>
                <a:spcPts val="1000"/>
              </a:spcBef>
              <a:spcAft>
                <a:spcPts val="0"/>
              </a:spcAft>
              <a:buSzPts val="2000"/>
              <a:buChar char="▻"/>
              <a:defRPr sz="2000"/>
            </a:lvl4pPr>
            <a:lvl5pPr indent="-355600" lvl="4" marL="2286000" algn="l">
              <a:lnSpc>
                <a:spcPct val="100000"/>
              </a:lnSpc>
              <a:spcBef>
                <a:spcPts val="1000"/>
              </a:spcBef>
              <a:spcAft>
                <a:spcPts val="0"/>
              </a:spcAft>
              <a:buSzPts val="2000"/>
              <a:buChar char="▻"/>
              <a:defRPr sz="2000"/>
            </a:lvl5pPr>
            <a:lvl6pPr indent="-355600" lvl="5" marL="2743200" algn="l">
              <a:lnSpc>
                <a:spcPct val="100000"/>
              </a:lnSpc>
              <a:spcBef>
                <a:spcPts val="1000"/>
              </a:spcBef>
              <a:spcAft>
                <a:spcPts val="0"/>
              </a:spcAft>
              <a:buSzPts val="2000"/>
              <a:buChar char="▻"/>
              <a:defRPr sz="2000"/>
            </a:lvl6pPr>
            <a:lvl7pPr indent="-355600" lvl="6" marL="3200400" algn="l">
              <a:lnSpc>
                <a:spcPct val="100000"/>
              </a:lnSpc>
              <a:spcBef>
                <a:spcPts val="1000"/>
              </a:spcBef>
              <a:spcAft>
                <a:spcPts val="0"/>
              </a:spcAft>
              <a:buSzPts val="2000"/>
              <a:buChar char="▻"/>
              <a:defRPr sz="2000"/>
            </a:lvl7pPr>
            <a:lvl8pPr indent="-355600" lvl="7" marL="3657600" algn="l">
              <a:lnSpc>
                <a:spcPct val="100000"/>
              </a:lnSpc>
              <a:spcBef>
                <a:spcPts val="1000"/>
              </a:spcBef>
              <a:spcAft>
                <a:spcPts val="0"/>
              </a:spcAft>
              <a:buSzPts val="2000"/>
              <a:buChar char="▻"/>
              <a:defRPr sz="2000"/>
            </a:lvl8pPr>
            <a:lvl9pPr indent="-355600" lvl="8" marL="4114800" algn="l">
              <a:lnSpc>
                <a:spcPct val="100000"/>
              </a:lnSpc>
              <a:spcBef>
                <a:spcPts val="1000"/>
              </a:spcBef>
              <a:spcAft>
                <a:spcPts val="1000"/>
              </a:spcAft>
              <a:buSzPts val="2000"/>
              <a:buChar char="▻"/>
              <a:defRPr sz="2000"/>
            </a:lvl9pPr>
          </a:lstStyle>
          <a:p/>
        </p:txBody>
      </p:sp>
      <p:sp>
        <p:nvSpPr>
          <p:cNvPr id="126" name="Google Shape;126;p17"/>
          <p:cNvSpPr txBox="1"/>
          <p:nvPr>
            <p:ph idx="2" type="body"/>
          </p:nvPr>
        </p:nvSpPr>
        <p:spPr>
          <a:xfrm>
            <a:off x="4396123" y="1537988"/>
            <a:ext cx="3378300" cy="2724300"/>
          </a:xfrm>
          <a:prstGeom prst="rect">
            <a:avLst/>
          </a:prstGeom>
          <a:noFill/>
          <a:ln>
            <a:noFill/>
          </a:ln>
        </p:spPr>
        <p:txBody>
          <a:bodyPr anchorCtr="0" anchor="t" bIns="91425" lIns="91425" spcFirstLastPara="1" rIns="91425" wrap="square" tIns="91425"/>
          <a:lstStyle>
            <a:lvl1pPr indent="-355600" lvl="0" marL="457200" algn="l">
              <a:lnSpc>
                <a:spcPct val="100000"/>
              </a:lnSpc>
              <a:spcBef>
                <a:spcPts val="600"/>
              </a:spcBef>
              <a:spcAft>
                <a:spcPts val="0"/>
              </a:spcAft>
              <a:buSzPts val="2000"/>
              <a:buChar char="▰"/>
              <a:defRPr sz="2000"/>
            </a:lvl1pPr>
            <a:lvl2pPr indent="-355600" lvl="1" marL="914400" algn="l">
              <a:lnSpc>
                <a:spcPct val="100000"/>
              </a:lnSpc>
              <a:spcBef>
                <a:spcPts val="1000"/>
              </a:spcBef>
              <a:spcAft>
                <a:spcPts val="0"/>
              </a:spcAft>
              <a:buSzPts val="2000"/>
              <a:buChar char="▻"/>
              <a:defRPr sz="2000"/>
            </a:lvl2pPr>
            <a:lvl3pPr indent="-355600" lvl="2" marL="1371600" algn="l">
              <a:lnSpc>
                <a:spcPct val="100000"/>
              </a:lnSpc>
              <a:spcBef>
                <a:spcPts val="1000"/>
              </a:spcBef>
              <a:spcAft>
                <a:spcPts val="0"/>
              </a:spcAft>
              <a:buSzPts val="2000"/>
              <a:buChar char="▻"/>
              <a:defRPr sz="2000"/>
            </a:lvl3pPr>
            <a:lvl4pPr indent="-355600" lvl="3" marL="1828800" algn="l">
              <a:lnSpc>
                <a:spcPct val="100000"/>
              </a:lnSpc>
              <a:spcBef>
                <a:spcPts val="1000"/>
              </a:spcBef>
              <a:spcAft>
                <a:spcPts val="0"/>
              </a:spcAft>
              <a:buSzPts val="2000"/>
              <a:buChar char="▻"/>
              <a:defRPr sz="2000"/>
            </a:lvl4pPr>
            <a:lvl5pPr indent="-355600" lvl="4" marL="2286000" algn="l">
              <a:lnSpc>
                <a:spcPct val="100000"/>
              </a:lnSpc>
              <a:spcBef>
                <a:spcPts val="1000"/>
              </a:spcBef>
              <a:spcAft>
                <a:spcPts val="0"/>
              </a:spcAft>
              <a:buSzPts val="2000"/>
              <a:buChar char="▻"/>
              <a:defRPr sz="2000"/>
            </a:lvl5pPr>
            <a:lvl6pPr indent="-355600" lvl="5" marL="2743200" algn="l">
              <a:lnSpc>
                <a:spcPct val="100000"/>
              </a:lnSpc>
              <a:spcBef>
                <a:spcPts val="1000"/>
              </a:spcBef>
              <a:spcAft>
                <a:spcPts val="0"/>
              </a:spcAft>
              <a:buSzPts val="2000"/>
              <a:buChar char="▻"/>
              <a:defRPr sz="2000"/>
            </a:lvl6pPr>
            <a:lvl7pPr indent="-355600" lvl="6" marL="3200400" algn="l">
              <a:lnSpc>
                <a:spcPct val="100000"/>
              </a:lnSpc>
              <a:spcBef>
                <a:spcPts val="1000"/>
              </a:spcBef>
              <a:spcAft>
                <a:spcPts val="0"/>
              </a:spcAft>
              <a:buSzPts val="2000"/>
              <a:buChar char="▻"/>
              <a:defRPr sz="2000"/>
            </a:lvl7pPr>
            <a:lvl8pPr indent="-355600" lvl="7" marL="3657600" algn="l">
              <a:lnSpc>
                <a:spcPct val="100000"/>
              </a:lnSpc>
              <a:spcBef>
                <a:spcPts val="1000"/>
              </a:spcBef>
              <a:spcAft>
                <a:spcPts val="0"/>
              </a:spcAft>
              <a:buSzPts val="2000"/>
              <a:buChar char="▻"/>
              <a:defRPr sz="2000"/>
            </a:lvl8pPr>
            <a:lvl9pPr indent="-355600" lvl="8" marL="4114800" algn="l">
              <a:lnSpc>
                <a:spcPct val="100000"/>
              </a:lnSpc>
              <a:spcBef>
                <a:spcPts val="1000"/>
              </a:spcBef>
              <a:spcAft>
                <a:spcPts val="1000"/>
              </a:spcAft>
              <a:buSzPts val="2000"/>
              <a:buChar char="▻"/>
              <a:defRPr sz="2000"/>
            </a:lvl9pPr>
          </a:lstStyle>
          <a:p/>
        </p:txBody>
      </p:sp>
      <p:sp>
        <p:nvSpPr>
          <p:cNvPr id="127" name="Google Shape;127;p17"/>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28" name="Shape 128"/>
        <p:cNvGrpSpPr/>
        <p:nvPr/>
      </p:nvGrpSpPr>
      <p:grpSpPr>
        <a:xfrm>
          <a:off x="0" y="0"/>
          <a:ext cx="0" cy="0"/>
          <a:chOff x="0" y="0"/>
          <a:chExt cx="0" cy="0"/>
        </a:xfrm>
      </p:grpSpPr>
      <p:grpSp>
        <p:nvGrpSpPr>
          <p:cNvPr id="129" name="Google Shape;129;p18"/>
          <p:cNvGrpSpPr/>
          <p:nvPr/>
        </p:nvGrpSpPr>
        <p:grpSpPr>
          <a:xfrm>
            <a:off x="-4" y="40"/>
            <a:ext cx="7072430" cy="1327315"/>
            <a:chOff x="-4" y="40"/>
            <a:chExt cx="7072430" cy="1327315"/>
          </a:xfrm>
        </p:grpSpPr>
        <p:sp>
          <p:nvSpPr>
            <p:cNvPr id="130" name="Google Shape;130;p18"/>
            <p:cNvSpPr/>
            <p:nvPr/>
          </p:nvSpPr>
          <p:spPr>
            <a:xfrm>
              <a:off x="6292649" y="126425"/>
              <a:ext cx="779700" cy="2598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nvGrpSpPr>
            <p:cNvPr id="131" name="Google Shape;131;p18"/>
            <p:cNvGrpSpPr/>
            <p:nvPr/>
          </p:nvGrpSpPr>
          <p:grpSpPr>
            <a:xfrm flipH="1" rot="10800000">
              <a:off x="3" y="40"/>
              <a:ext cx="6756168" cy="1327315"/>
              <a:chOff x="-2168138" y="330075"/>
              <a:chExt cx="8650663" cy="1699506"/>
            </a:xfrm>
          </p:grpSpPr>
          <p:sp>
            <p:nvSpPr>
              <p:cNvPr id="132" name="Google Shape;132;p18"/>
              <p:cNvSpPr/>
              <p:nvPr/>
            </p:nvSpPr>
            <p:spPr>
              <a:xfrm>
                <a:off x="-2168138" y="330081"/>
                <a:ext cx="69582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133" name="Google Shape;133;p18"/>
              <p:cNvSpPr/>
              <p:nvPr/>
            </p:nvSpPr>
            <p:spPr>
              <a:xfrm>
                <a:off x="4783025"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134" name="Google Shape;134;p18"/>
            <p:cNvGrpSpPr/>
            <p:nvPr/>
          </p:nvGrpSpPr>
          <p:grpSpPr>
            <a:xfrm flipH="1" rot="10800000">
              <a:off x="-4" y="381007"/>
              <a:ext cx="7072430" cy="771744"/>
              <a:chOff x="-9092084" y="330075"/>
              <a:chExt cx="15574609" cy="1699501"/>
            </a:xfrm>
          </p:grpSpPr>
          <p:sp>
            <p:nvSpPr>
              <p:cNvPr id="135" name="Google Shape;135;p18"/>
              <p:cNvSpPr/>
              <p:nvPr/>
            </p:nvSpPr>
            <p:spPr>
              <a:xfrm>
                <a:off x="-9092084" y="330076"/>
                <a:ext cx="13882200" cy="1699500"/>
              </a:xfrm>
              <a:prstGeom prst="rect">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136" name="Google Shape;136;p18"/>
              <p:cNvSpPr/>
              <p:nvPr/>
            </p:nvSpPr>
            <p:spPr>
              <a:xfrm>
                <a:off x="4783025" y="330075"/>
                <a:ext cx="1699500" cy="1699500"/>
              </a:xfrm>
              <a:prstGeom prst="rtTriangle">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grpSp>
        <p:nvGrpSpPr>
          <p:cNvPr id="137" name="Google Shape;137;p18"/>
          <p:cNvGrpSpPr/>
          <p:nvPr/>
        </p:nvGrpSpPr>
        <p:grpSpPr>
          <a:xfrm>
            <a:off x="6946842" y="4472723"/>
            <a:ext cx="2202830" cy="670795"/>
            <a:chOff x="5575242" y="4472723"/>
            <a:chExt cx="2202830" cy="670795"/>
          </a:xfrm>
        </p:grpSpPr>
        <p:sp>
          <p:nvSpPr>
            <p:cNvPr id="138" name="Google Shape;138;p18"/>
            <p:cNvSpPr/>
            <p:nvPr/>
          </p:nvSpPr>
          <p:spPr>
            <a:xfrm rot="10800000">
              <a:off x="5575242" y="4948334"/>
              <a:ext cx="394200" cy="131400"/>
            </a:xfrm>
            <a:prstGeom prst="triangle">
              <a:avLst>
                <a:gd fmla="val 32425" name="adj"/>
              </a:avLst>
            </a:prstGeom>
            <a:solidFill>
              <a:srgbClr val="D26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9" name="Google Shape;139;p18"/>
            <p:cNvGrpSpPr/>
            <p:nvPr/>
          </p:nvGrpSpPr>
          <p:grpSpPr>
            <a:xfrm flipH="1">
              <a:off x="5734850" y="4472723"/>
              <a:ext cx="2040837" cy="670795"/>
              <a:chOff x="1297954" y="330075"/>
              <a:chExt cx="5169293" cy="1699506"/>
            </a:xfrm>
          </p:grpSpPr>
          <p:sp>
            <p:nvSpPr>
              <p:cNvPr id="140" name="Google Shape;140;p18"/>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18"/>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2" name="Google Shape;142;p18"/>
            <p:cNvGrpSpPr/>
            <p:nvPr/>
          </p:nvGrpSpPr>
          <p:grpSpPr>
            <a:xfrm flipH="1">
              <a:off x="5578209" y="4646738"/>
              <a:ext cx="2199863" cy="304563"/>
              <a:chOff x="-5827153" y="330075"/>
              <a:chExt cx="12276019" cy="1699569"/>
            </a:xfrm>
          </p:grpSpPr>
          <p:sp>
            <p:nvSpPr>
              <p:cNvPr id="143" name="Google Shape;143;p18"/>
              <p:cNvSpPr/>
              <p:nvPr/>
            </p:nvSpPr>
            <p:spPr>
              <a:xfrm>
                <a:off x="-5827153" y="330144"/>
                <a:ext cx="10612200" cy="1699500"/>
              </a:xfrm>
              <a:prstGeom prst="rect">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18"/>
              <p:cNvSpPr/>
              <p:nvPr/>
            </p:nvSpPr>
            <p:spPr>
              <a:xfrm>
                <a:off x="4749366" y="330075"/>
                <a:ext cx="1699500" cy="1699500"/>
              </a:xfrm>
              <a:prstGeom prst="rtTriangle">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45" name="Google Shape;145;p18"/>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146" name="Google Shape;146;p18"/>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47" name="Shape 147"/>
        <p:cNvGrpSpPr/>
        <p:nvPr/>
      </p:nvGrpSpPr>
      <p:grpSpPr>
        <a:xfrm>
          <a:off x="0" y="0"/>
          <a:ext cx="0" cy="0"/>
          <a:chOff x="0" y="0"/>
          <a:chExt cx="0" cy="0"/>
        </a:xfrm>
      </p:grpSpPr>
      <p:sp>
        <p:nvSpPr>
          <p:cNvPr id="148" name="Google Shape;148;p19"/>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vi"/>
              <a:t>‹#›</a:t>
            </a:fld>
            <a:endParaRPr/>
          </a:p>
        </p:txBody>
      </p:sp>
      <p:grpSp>
        <p:nvGrpSpPr>
          <p:cNvPr id="149" name="Google Shape;149;p19"/>
          <p:cNvGrpSpPr/>
          <p:nvPr/>
        </p:nvGrpSpPr>
        <p:grpSpPr>
          <a:xfrm>
            <a:off x="6946842" y="4472723"/>
            <a:ext cx="2202830" cy="670795"/>
            <a:chOff x="5575242" y="4472723"/>
            <a:chExt cx="2202830" cy="670795"/>
          </a:xfrm>
        </p:grpSpPr>
        <p:sp>
          <p:nvSpPr>
            <p:cNvPr id="150" name="Google Shape;150;p19"/>
            <p:cNvSpPr/>
            <p:nvPr/>
          </p:nvSpPr>
          <p:spPr>
            <a:xfrm rot="10800000">
              <a:off x="5575242" y="4948334"/>
              <a:ext cx="394200" cy="131400"/>
            </a:xfrm>
            <a:prstGeom prst="triangle">
              <a:avLst>
                <a:gd fmla="val 32425" name="adj"/>
              </a:avLst>
            </a:prstGeom>
            <a:solidFill>
              <a:srgbClr val="D26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1" name="Google Shape;151;p19"/>
            <p:cNvGrpSpPr/>
            <p:nvPr/>
          </p:nvGrpSpPr>
          <p:grpSpPr>
            <a:xfrm flipH="1">
              <a:off x="5734850" y="4472723"/>
              <a:ext cx="2040837" cy="670795"/>
              <a:chOff x="1297954" y="330075"/>
              <a:chExt cx="5169293" cy="1699506"/>
            </a:xfrm>
          </p:grpSpPr>
          <p:sp>
            <p:nvSpPr>
              <p:cNvPr id="152" name="Google Shape;152;p19"/>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9"/>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4" name="Google Shape;154;p19"/>
            <p:cNvGrpSpPr/>
            <p:nvPr/>
          </p:nvGrpSpPr>
          <p:grpSpPr>
            <a:xfrm flipH="1">
              <a:off x="5578209" y="4646738"/>
              <a:ext cx="2199863" cy="304563"/>
              <a:chOff x="-5827153" y="330075"/>
              <a:chExt cx="12276019" cy="1699569"/>
            </a:xfrm>
          </p:grpSpPr>
          <p:sp>
            <p:nvSpPr>
              <p:cNvPr id="155" name="Google Shape;155;p19"/>
              <p:cNvSpPr/>
              <p:nvPr/>
            </p:nvSpPr>
            <p:spPr>
              <a:xfrm>
                <a:off x="-5827153" y="330144"/>
                <a:ext cx="10612200" cy="1699500"/>
              </a:xfrm>
              <a:prstGeom prst="rect">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9"/>
              <p:cNvSpPr/>
              <p:nvPr/>
            </p:nvSpPr>
            <p:spPr>
              <a:xfrm>
                <a:off x="4749366" y="330075"/>
                <a:ext cx="1699500" cy="1699500"/>
              </a:xfrm>
              <a:prstGeom prst="rtTriangle">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57" name="Google Shape;157;p19"/>
          <p:cNvGrpSpPr/>
          <p:nvPr/>
        </p:nvGrpSpPr>
        <p:grpSpPr>
          <a:xfrm rot="10800000">
            <a:off x="-8" y="-2"/>
            <a:ext cx="2202830" cy="670795"/>
            <a:chOff x="5575242" y="4472723"/>
            <a:chExt cx="2202830" cy="670795"/>
          </a:xfrm>
        </p:grpSpPr>
        <p:sp>
          <p:nvSpPr>
            <p:cNvPr id="158" name="Google Shape;158;p19"/>
            <p:cNvSpPr/>
            <p:nvPr/>
          </p:nvSpPr>
          <p:spPr>
            <a:xfrm rot="10800000">
              <a:off x="5575242" y="4948334"/>
              <a:ext cx="394200" cy="1314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9" name="Google Shape;159;p19"/>
            <p:cNvGrpSpPr/>
            <p:nvPr/>
          </p:nvGrpSpPr>
          <p:grpSpPr>
            <a:xfrm flipH="1">
              <a:off x="5734850" y="4472723"/>
              <a:ext cx="2040837" cy="670795"/>
              <a:chOff x="1297954" y="330075"/>
              <a:chExt cx="5169293" cy="1699506"/>
            </a:xfrm>
          </p:grpSpPr>
          <p:sp>
            <p:nvSpPr>
              <p:cNvPr id="160" name="Google Shape;160;p19"/>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19"/>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2" name="Google Shape;162;p19"/>
            <p:cNvGrpSpPr/>
            <p:nvPr/>
          </p:nvGrpSpPr>
          <p:grpSpPr>
            <a:xfrm flipH="1">
              <a:off x="5578209" y="4646738"/>
              <a:ext cx="2199863" cy="304563"/>
              <a:chOff x="-5827153" y="330075"/>
              <a:chExt cx="12276019" cy="1699569"/>
            </a:xfrm>
          </p:grpSpPr>
          <p:sp>
            <p:nvSpPr>
              <p:cNvPr id="163" name="Google Shape;163;p19"/>
              <p:cNvSpPr/>
              <p:nvPr/>
            </p:nvSpPr>
            <p:spPr>
              <a:xfrm>
                <a:off x="-5827153" y="330144"/>
                <a:ext cx="10612200" cy="1699500"/>
              </a:xfrm>
              <a:prstGeom prst="rect">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19"/>
              <p:cNvSpPr/>
              <p:nvPr/>
            </p:nvSpPr>
            <p:spPr>
              <a:xfrm>
                <a:off x="4749366" y="330075"/>
                <a:ext cx="1699500" cy="1699500"/>
              </a:xfrm>
              <a:prstGeom prst="rtTriangle">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vi"/>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FFFFFF"/>
              </a:buClr>
              <a:buSzPts val="2000"/>
              <a:buFont typeface="Roboto Condensed"/>
              <a:buNone/>
              <a:defRPr b="1" i="0" sz="2000" u="none" cap="none" strike="noStrike">
                <a:solidFill>
                  <a:srgbClr val="FFFFFF"/>
                </a:solidFill>
                <a:latin typeface="Roboto Condensed"/>
                <a:ea typeface="Roboto Condensed"/>
                <a:cs typeface="Roboto Condensed"/>
                <a:sym typeface="Roboto Condensed"/>
              </a:defRPr>
            </a:lvl1pPr>
            <a:lvl2pPr lvl="1" marR="0" rtl="0" algn="l">
              <a:lnSpc>
                <a:spcPct val="100000"/>
              </a:lnSpc>
              <a:spcBef>
                <a:spcPts val="0"/>
              </a:spcBef>
              <a:spcAft>
                <a:spcPts val="0"/>
              </a:spcAft>
              <a:buClr>
                <a:srgbClr val="FFFFFF"/>
              </a:buClr>
              <a:buSzPts val="2000"/>
              <a:buFont typeface="Roboto Condensed"/>
              <a:buNone/>
              <a:defRPr b="1" i="0" sz="2000" u="none" cap="none" strike="noStrike">
                <a:solidFill>
                  <a:srgbClr val="FFFFFF"/>
                </a:solidFill>
                <a:latin typeface="Roboto Condensed"/>
                <a:ea typeface="Roboto Condensed"/>
                <a:cs typeface="Roboto Condensed"/>
                <a:sym typeface="Roboto Condensed"/>
              </a:defRPr>
            </a:lvl2pPr>
            <a:lvl3pPr lvl="2" marR="0" rtl="0" algn="l">
              <a:lnSpc>
                <a:spcPct val="100000"/>
              </a:lnSpc>
              <a:spcBef>
                <a:spcPts val="0"/>
              </a:spcBef>
              <a:spcAft>
                <a:spcPts val="0"/>
              </a:spcAft>
              <a:buClr>
                <a:srgbClr val="FFFFFF"/>
              </a:buClr>
              <a:buSzPts val="2000"/>
              <a:buFont typeface="Roboto Condensed"/>
              <a:buNone/>
              <a:defRPr b="1" i="0" sz="2000" u="none" cap="none" strike="noStrike">
                <a:solidFill>
                  <a:srgbClr val="FFFFFF"/>
                </a:solidFill>
                <a:latin typeface="Roboto Condensed"/>
                <a:ea typeface="Roboto Condensed"/>
                <a:cs typeface="Roboto Condensed"/>
                <a:sym typeface="Roboto Condensed"/>
              </a:defRPr>
            </a:lvl3pPr>
            <a:lvl4pPr lvl="3" marR="0" rtl="0" algn="l">
              <a:lnSpc>
                <a:spcPct val="100000"/>
              </a:lnSpc>
              <a:spcBef>
                <a:spcPts val="0"/>
              </a:spcBef>
              <a:spcAft>
                <a:spcPts val="0"/>
              </a:spcAft>
              <a:buClr>
                <a:srgbClr val="FFFFFF"/>
              </a:buClr>
              <a:buSzPts val="2000"/>
              <a:buFont typeface="Roboto Condensed"/>
              <a:buNone/>
              <a:defRPr b="1" i="0" sz="2000" u="none" cap="none" strike="noStrike">
                <a:solidFill>
                  <a:srgbClr val="FFFFFF"/>
                </a:solidFill>
                <a:latin typeface="Roboto Condensed"/>
                <a:ea typeface="Roboto Condensed"/>
                <a:cs typeface="Roboto Condensed"/>
                <a:sym typeface="Roboto Condensed"/>
              </a:defRPr>
            </a:lvl4pPr>
            <a:lvl5pPr lvl="4" marR="0" rtl="0" algn="l">
              <a:lnSpc>
                <a:spcPct val="100000"/>
              </a:lnSpc>
              <a:spcBef>
                <a:spcPts val="0"/>
              </a:spcBef>
              <a:spcAft>
                <a:spcPts val="0"/>
              </a:spcAft>
              <a:buClr>
                <a:srgbClr val="FFFFFF"/>
              </a:buClr>
              <a:buSzPts val="2000"/>
              <a:buFont typeface="Roboto Condensed"/>
              <a:buNone/>
              <a:defRPr b="1" i="0" sz="2000" u="none" cap="none" strike="noStrike">
                <a:solidFill>
                  <a:srgbClr val="FFFFFF"/>
                </a:solidFill>
                <a:latin typeface="Roboto Condensed"/>
                <a:ea typeface="Roboto Condensed"/>
                <a:cs typeface="Roboto Condensed"/>
                <a:sym typeface="Roboto Condensed"/>
              </a:defRPr>
            </a:lvl5pPr>
            <a:lvl6pPr lvl="5" marR="0" rtl="0" algn="l">
              <a:lnSpc>
                <a:spcPct val="100000"/>
              </a:lnSpc>
              <a:spcBef>
                <a:spcPts val="0"/>
              </a:spcBef>
              <a:spcAft>
                <a:spcPts val="0"/>
              </a:spcAft>
              <a:buClr>
                <a:srgbClr val="FFFFFF"/>
              </a:buClr>
              <a:buSzPts val="2000"/>
              <a:buFont typeface="Roboto Condensed"/>
              <a:buNone/>
              <a:defRPr b="1" i="0" sz="2000" u="none" cap="none" strike="noStrike">
                <a:solidFill>
                  <a:srgbClr val="FFFFFF"/>
                </a:solidFill>
                <a:latin typeface="Roboto Condensed"/>
                <a:ea typeface="Roboto Condensed"/>
                <a:cs typeface="Roboto Condensed"/>
                <a:sym typeface="Roboto Condensed"/>
              </a:defRPr>
            </a:lvl6pPr>
            <a:lvl7pPr lvl="6" marR="0" rtl="0" algn="l">
              <a:lnSpc>
                <a:spcPct val="100000"/>
              </a:lnSpc>
              <a:spcBef>
                <a:spcPts val="0"/>
              </a:spcBef>
              <a:spcAft>
                <a:spcPts val="0"/>
              </a:spcAft>
              <a:buClr>
                <a:srgbClr val="FFFFFF"/>
              </a:buClr>
              <a:buSzPts val="2000"/>
              <a:buFont typeface="Roboto Condensed"/>
              <a:buNone/>
              <a:defRPr b="1" i="0" sz="2000" u="none" cap="none" strike="noStrike">
                <a:solidFill>
                  <a:srgbClr val="FFFFFF"/>
                </a:solidFill>
                <a:latin typeface="Roboto Condensed"/>
                <a:ea typeface="Roboto Condensed"/>
                <a:cs typeface="Roboto Condensed"/>
                <a:sym typeface="Roboto Condensed"/>
              </a:defRPr>
            </a:lvl7pPr>
            <a:lvl8pPr lvl="7" marR="0" rtl="0" algn="l">
              <a:lnSpc>
                <a:spcPct val="100000"/>
              </a:lnSpc>
              <a:spcBef>
                <a:spcPts val="0"/>
              </a:spcBef>
              <a:spcAft>
                <a:spcPts val="0"/>
              </a:spcAft>
              <a:buClr>
                <a:srgbClr val="FFFFFF"/>
              </a:buClr>
              <a:buSzPts val="2000"/>
              <a:buFont typeface="Roboto Condensed"/>
              <a:buNone/>
              <a:defRPr b="1" i="0" sz="2000" u="none" cap="none" strike="noStrike">
                <a:solidFill>
                  <a:srgbClr val="FFFFFF"/>
                </a:solidFill>
                <a:latin typeface="Roboto Condensed"/>
                <a:ea typeface="Roboto Condensed"/>
                <a:cs typeface="Roboto Condensed"/>
                <a:sym typeface="Roboto Condensed"/>
              </a:defRPr>
            </a:lvl8pPr>
            <a:lvl9pPr lvl="8" marR="0" rtl="0" algn="l">
              <a:lnSpc>
                <a:spcPct val="100000"/>
              </a:lnSpc>
              <a:spcBef>
                <a:spcPts val="0"/>
              </a:spcBef>
              <a:spcAft>
                <a:spcPts val="0"/>
              </a:spcAft>
              <a:buClr>
                <a:srgbClr val="FFFFFF"/>
              </a:buClr>
              <a:buSzPts val="2000"/>
              <a:buFont typeface="Roboto Condensed"/>
              <a:buNone/>
              <a:defRPr b="1" i="0" sz="2000" u="none" cap="none" strike="noStrike">
                <a:solidFill>
                  <a:srgbClr val="FFFFFF"/>
                </a:solidFill>
                <a:latin typeface="Roboto Condensed"/>
                <a:ea typeface="Roboto Condensed"/>
                <a:cs typeface="Roboto Condensed"/>
                <a:sym typeface="Roboto Condensed"/>
              </a:defRPr>
            </a:lvl9pPr>
          </a:lstStyle>
          <a:p/>
        </p:txBody>
      </p:sp>
      <p:sp>
        <p:nvSpPr>
          <p:cNvPr id="52" name="Google Shape;52;p13"/>
          <p:cNvSpPr txBox="1"/>
          <p:nvPr>
            <p:ph idx="1" type="body"/>
          </p:nvPr>
        </p:nvSpPr>
        <p:spPr>
          <a:xfrm>
            <a:off x="814275" y="1327350"/>
            <a:ext cx="6132600" cy="3145500"/>
          </a:xfrm>
          <a:prstGeom prst="rect">
            <a:avLst/>
          </a:prstGeom>
          <a:noFill/>
          <a:ln>
            <a:noFill/>
          </a:ln>
        </p:spPr>
        <p:txBody>
          <a:bodyPr anchorCtr="0" anchor="ctr" bIns="91425" lIns="91425" spcFirstLastPara="1" rIns="91425" wrap="square" tIns="91425"/>
          <a:lstStyle>
            <a:lvl1pPr indent="-381000" lvl="0" marL="457200" marR="0" rtl="0" algn="l">
              <a:lnSpc>
                <a:spcPct val="100000"/>
              </a:lnSpc>
              <a:spcBef>
                <a:spcPts val="600"/>
              </a:spcBef>
              <a:spcAft>
                <a:spcPts val="0"/>
              </a:spcAft>
              <a:buClr>
                <a:srgbClr val="C7D3E6"/>
              </a:buClr>
              <a:buSzPts val="2400"/>
              <a:buFont typeface="Roboto Condensed Light"/>
              <a:buChar char="▰"/>
              <a:defRPr b="0" i="0" sz="2400" u="none" cap="none" strike="noStrike">
                <a:solidFill>
                  <a:srgbClr val="263248"/>
                </a:solidFill>
                <a:latin typeface="Roboto Condensed Light"/>
                <a:ea typeface="Roboto Condensed Light"/>
                <a:cs typeface="Roboto Condensed Light"/>
                <a:sym typeface="Roboto Condensed Light"/>
              </a:defRPr>
            </a:lvl1pPr>
            <a:lvl2pPr indent="-381000" lvl="1" marL="914400" marR="0" rtl="0" algn="l">
              <a:lnSpc>
                <a:spcPct val="100000"/>
              </a:lnSpc>
              <a:spcBef>
                <a:spcPts val="1000"/>
              </a:spcBef>
              <a:spcAft>
                <a:spcPts val="0"/>
              </a:spcAft>
              <a:buClr>
                <a:srgbClr val="C7D3E6"/>
              </a:buClr>
              <a:buSzPts val="2400"/>
              <a:buFont typeface="Roboto Condensed Light"/>
              <a:buChar char="▻"/>
              <a:defRPr b="0" i="0" sz="2400" u="none" cap="none" strike="noStrike">
                <a:solidFill>
                  <a:srgbClr val="263248"/>
                </a:solidFill>
                <a:latin typeface="Roboto Condensed Light"/>
                <a:ea typeface="Roboto Condensed Light"/>
                <a:cs typeface="Roboto Condensed Light"/>
                <a:sym typeface="Roboto Condensed Light"/>
              </a:defRPr>
            </a:lvl2pPr>
            <a:lvl3pPr indent="-381000" lvl="2" marL="1371600" marR="0" rtl="0" algn="l">
              <a:lnSpc>
                <a:spcPct val="100000"/>
              </a:lnSpc>
              <a:spcBef>
                <a:spcPts val="1000"/>
              </a:spcBef>
              <a:spcAft>
                <a:spcPts val="0"/>
              </a:spcAft>
              <a:buClr>
                <a:srgbClr val="C7D3E6"/>
              </a:buClr>
              <a:buSzPts val="2400"/>
              <a:buFont typeface="Roboto Condensed Light"/>
              <a:buChar char="▻"/>
              <a:defRPr b="0" i="0" sz="2400" u="none" cap="none" strike="noStrike">
                <a:solidFill>
                  <a:srgbClr val="263248"/>
                </a:solidFill>
                <a:latin typeface="Roboto Condensed Light"/>
                <a:ea typeface="Roboto Condensed Light"/>
                <a:cs typeface="Roboto Condensed Light"/>
                <a:sym typeface="Roboto Condensed Light"/>
              </a:defRPr>
            </a:lvl3pPr>
            <a:lvl4pPr indent="-381000" lvl="3" marL="1828800" marR="0" rtl="0" algn="l">
              <a:lnSpc>
                <a:spcPct val="100000"/>
              </a:lnSpc>
              <a:spcBef>
                <a:spcPts val="1000"/>
              </a:spcBef>
              <a:spcAft>
                <a:spcPts val="0"/>
              </a:spcAft>
              <a:buClr>
                <a:srgbClr val="C7D3E6"/>
              </a:buClr>
              <a:buSzPts val="2400"/>
              <a:buFont typeface="Roboto Condensed Light"/>
              <a:buChar char="▻"/>
              <a:defRPr b="0" i="0" sz="2400" u="none" cap="none" strike="noStrike">
                <a:solidFill>
                  <a:srgbClr val="263248"/>
                </a:solidFill>
                <a:latin typeface="Roboto Condensed Light"/>
                <a:ea typeface="Roboto Condensed Light"/>
                <a:cs typeface="Roboto Condensed Light"/>
                <a:sym typeface="Roboto Condensed Light"/>
              </a:defRPr>
            </a:lvl4pPr>
            <a:lvl5pPr indent="-381000" lvl="4" marL="2286000" marR="0" rtl="0" algn="l">
              <a:lnSpc>
                <a:spcPct val="100000"/>
              </a:lnSpc>
              <a:spcBef>
                <a:spcPts val="1000"/>
              </a:spcBef>
              <a:spcAft>
                <a:spcPts val="0"/>
              </a:spcAft>
              <a:buClr>
                <a:srgbClr val="C7D3E6"/>
              </a:buClr>
              <a:buSzPts val="2400"/>
              <a:buFont typeface="Roboto Condensed Light"/>
              <a:buChar char="▻"/>
              <a:defRPr b="0" i="0" sz="2400" u="none" cap="none" strike="noStrike">
                <a:solidFill>
                  <a:srgbClr val="263248"/>
                </a:solidFill>
                <a:latin typeface="Roboto Condensed Light"/>
                <a:ea typeface="Roboto Condensed Light"/>
                <a:cs typeface="Roboto Condensed Light"/>
                <a:sym typeface="Roboto Condensed Light"/>
              </a:defRPr>
            </a:lvl5pPr>
            <a:lvl6pPr indent="-381000" lvl="5" marL="2743200" marR="0" rtl="0" algn="l">
              <a:lnSpc>
                <a:spcPct val="100000"/>
              </a:lnSpc>
              <a:spcBef>
                <a:spcPts val="1000"/>
              </a:spcBef>
              <a:spcAft>
                <a:spcPts val="0"/>
              </a:spcAft>
              <a:buClr>
                <a:srgbClr val="C7D3E6"/>
              </a:buClr>
              <a:buSzPts val="2400"/>
              <a:buFont typeface="Roboto Condensed Light"/>
              <a:buChar char="▻"/>
              <a:defRPr b="0" i="0" sz="2400" u="none" cap="none" strike="noStrike">
                <a:solidFill>
                  <a:srgbClr val="263248"/>
                </a:solidFill>
                <a:latin typeface="Roboto Condensed Light"/>
                <a:ea typeface="Roboto Condensed Light"/>
                <a:cs typeface="Roboto Condensed Light"/>
                <a:sym typeface="Roboto Condensed Light"/>
              </a:defRPr>
            </a:lvl6pPr>
            <a:lvl7pPr indent="-381000" lvl="6" marL="3200400" marR="0" rtl="0" algn="l">
              <a:lnSpc>
                <a:spcPct val="100000"/>
              </a:lnSpc>
              <a:spcBef>
                <a:spcPts val="1000"/>
              </a:spcBef>
              <a:spcAft>
                <a:spcPts val="0"/>
              </a:spcAft>
              <a:buClr>
                <a:srgbClr val="C7D3E6"/>
              </a:buClr>
              <a:buSzPts val="2400"/>
              <a:buFont typeface="Roboto Condensed Light"/>
              <a:buChar char="▻"/>
              <a:defRPr b="0" i="0" sz="2400" u="none" cap="none" strike="noStrike">
                <a:solidFill>
                  <a:srgbClr val="263248"/>
                </a:solidFill>
                <a:latin typeface="Roboto Condensed Light"/>
                <a:ea typeface="Roboto Condensed Light"/>
                <a:cs typeface="Roboto Condensed Light"/>
                <a:sym typeface="Roboto Condensed Light"/>
              </a:defRPr>
            </a:lvl7pPr>
            <a:lvl8pPr indent="-381000" lvl="7" marL="3657600" marR="0" rtl="0" algn="l">
              <a:lnSpc>
                <a:spcPct val="100000"/>
              </a:lnSpc>
              <a:spcBef>
                <a:spcPts val="1000"/>
              </a:spcBef>
              <a:spcAft>
                <a:spcPts val="0"/>
              </a:spcAft>
              <a:buClr>
                <a:srgbClr val="C7D3E6"/>
              </a:buClr>
              <a:buSzPts val="2400"/>
              <a:buFont typeface="Roboto Condensed Light"/>
              <a:buChar char="▻"/>
              <a:defRPr b="0" i="0" sz="2400" u="none" cap="none" strike="noStrike">
                <a:solidFill>
                  <a:srgbClr val="263248"/>
                </a:solidFill>
                <a:latin typeface="Roboto Condensed Light"/>
                <a:ea typeface="Roboto Condensed Light"/>
                <a:cs typeface="Roboto Condensed Light"/>
                <a:sym typeface="Roboto Condensed Light"/>
              </a:defRPr>
            </a:lvl8pPr>
            <a:lvl9pPr indent="-381000" lvl="8" marL="4114800" marR="0" rtl="0" algn="l">
              <a:lnSpc>
                <a:spcPct val="100000"/>
              </a:lnSpc>
              <a:spcBef>
                <a:spcPts val="1000"/>
              </a:spcBef>
              <a:spcAft>
                <a:spcPts val="1000"/>
              </a:spcAft>
              <a:buClr>
                <a:srgbClr val="C7D3E6"/>
              </a:buClr>
              <a:buSzPts val="2400"/>
              <a:buFont typeface="Roboto Condensed Light"/>
              <a:buChar char="▻"/>
              <a:defRPr b="0" i="0" sz="2400" u="none" cap="none" strike="noStrike">
                <a:solidFill>
                  <a:srgbClr val="263248"/>
                </a:solidFill>
                <a:latin typeface="Roboto Condensed Light"/>
                <a:ea typeface="Roboto Condensed Light"/>
                <a:cs typeface="Roboto Condensed Light"/>
                <a:sym typeface="Roboto Condensed Light"/>
              </a:defRPr>
            </a:lvl9pPr>
          </a:lstStyle>
          <a:p/>
        </p:txBody>
      </p:sp>
      <p:sp>
        <p:nvSpPr>
          <p:cNvPr id="53" name="Google Shape;53;p13"/>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vi"/>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0.xml"/><Relationship Id="rId3" Type="http://schemas.openxmlformats.org/officeDocument/2006/relationships/image" Target="../media/image4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1.xml"/><Relationship Id="rId3" Type="http://schemas.openxmlformats.org/officeDocument/2006/relationships/image" Target="../media/image4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2.xml"/><Relationship Id="rId3" Type="http://schemas.openxmlformats.org/officeDocument/2006/relationships/image" Target="../media/image4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3.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3.png"/><Relationship Id="rId7" Type="http://schemas.openxmlformats.org/officeDocument/2006/relationships/image" Target="../media/image4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4.xml"/><Relationship Id="rId3" Type="http://schemas.openxmlformats.org/officeDocument/2006/relationships/image" Target="../media/image5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5.xml"/><Relationship Id="rId3" Type="http://schemas.openxmlformats.org/officeDocument/2006/relationships/image" Target="../media/image51.png"/><Relationship Id="rId4" Type="http://schemas.openxmlformats.org/officeDocument/2006/relationships/image" Target="../media/image2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6.xml"/><Relationship Id="rId3" Type="http://schemas.openxmlformats.org/officeDocument/2006/relationships/image" Target="../media/image51.png"/><Relationship Id="rId4" Type="http://schemas.openxmlformats.org/officeDocument/2006/relationships/image" Target="../media/image28.png"/><Relationship Id="rId5" Type="http://schemas.openxmlformats.org/officeDocument/2006/relationships/image" Target="../media/image1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7.xml"/><Relationship Id="rId3" Type="http://schemas.openxmlformats.org/officeDocument/2006/relationships/image" Target="../media/image51.png"/><Relationship Id="rId4" Type="http://schemas.openxmlformats.org/officeDocument/2006/relationships/image" Target="../media/image28.png"/><Relationship Id="rId5" Type="http://schemas.openxmlformats.org/officeDocument/2006/relationships/image" Target="../media/image1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8.xml"/><Relationship Id="rId3" Type="http://schemas.openxmlformats.org/officeDocument/2006/relationships/image" Target="../media/image51.png"/><Relationship Id="rId4" Type="http://schemas.openxmlformats.org/officeDocument/2006/relationships/image" Target="../media/image28.png"/><Relationship Id="rId5" Type="http://schemas.openxmlformats.org/officeDocument/2006/relationships/image" Target="../media/image10.png"/><Relationship Id="rId6" Type="http://schemas.openxmlformats.org/officeDocument/2006/relationships/image" Target="../media/image4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9.xml"/><Relationship Id="rId3" Type="http://schemas.openxmlformats.org/officeDocument/2006/relationships/image" Target="../media/image51.png"/><Relationship Id="rId4" Type="http://schemas.openxmlformats.org/officeDocument/2006/relationships/image" Target="../media/image28.png"/><Relationship Id="rId5" Type="http://schemas.openxmlformats.org/officeDocument/2006/relationships/image" Target="../media/image10.png"/><Relationship Id="rId6" Type="http://schemas.openxmlformats.org/officeDocument/2006/relationships/image" Target="../media/image47.png"/><Relationship Id="rId7" Type="http://schemas.openxmlformats.org/officeDocument/2006/relationships/image" Target="../media/image5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0.xml"/><Relationship Id="rId3" Type="http://schemas.openxmlformats.org/officeDocument/2006/relationships/image" Target="../media/image51.png"/><Relationship Id="rId4" Type="http://schemas.openxmlformats.org/officeDocument/2006/relationships/image" Target="../media/image28.png"/><Relationship Id="rId5" Type="http://schemas.openxmlformats.org/officeDocument/2006/relationships/image" Target="../media/image10.png"/><Relationship Id="rId6" Type="http://schemas.openxmlformats.org/officeDocument/2006/relationships/image" Target="../media/image47.png"/><Relationship Id="rId7" Type="http://schemas.openxmlformats.org/officeDocument/2006/relationships/image" Target="../media/image50.png"/><Relationship Id="rId8" Type="http://schemas.openxmlformats.org/officeDocument/2006/relationships/image" Target="../media/image5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1.xml"/><Relationship Id="rId3" Type="http://schemas.openxmlformats.org/officeDocument/2006/relationships/image" Target="../media/image51.png"/><Relationship Id="rId4" Type="http://schemas.openxmlformats.org/officeDocument/2006/relationships/image" Target="../media/image2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2.xml"/><Relationship Id="rId3" Type="http://schemas.openxmlformats.org/officeDocument/2006/relationships/image" Target="../media/image51.png"/><Relationship Id="rId4" Type="http://schemas.openxmlformats.org/officeDocument/2006/relationships/image" Target="../media/image28.png"/><Relationship Id="rId5" Type="http://schemas.openxmlformats.org/officeDocument/2006/relationships/image" Target="../media/image10.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3.xml"/><Relationship Id="rId3" Type="http://schemas.openxmlformats.org/officeDocument/2006/relationships/image" Target="../media/image51.png"/><Relationship Id="rId4" Type="http://schemas.openxmlformats.org/officeDocument/2006/relationships/image" Target="../media/image28.png"/><Relationship Id="rId5" Type="http://schemas.openxmlformats.org/officeDocument/2006/relationships/image" Target="../media/image1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4.xml"/><Relationship Id="rId3" Type="http://schemas.openxmlformats.org/officeDocument/2006/relationships/image" Target="../media/image51.png"/><Relationship Id="rId4" Type="http://schemas.openxmlformats.org/officeDocument/2006/relationships/image" Target="../media/image28.png"/><Relationship Id="rId5" Type="http://schemas.openxmlformats.org/officeDocument/2006/relationships/image" Target="../media/image10.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5.xml"/><Relationship Id="rId3" Type="http://schemas.openxmlformats.org/officeDocument/2006/relationships/image" Target="../media/image51.png"/><Relationship Id="rId4" Type="http://schemas.openxmlformats.org/officeDocument/2006/relationships/image" Target="../media/image28.png"/><Relationship Id="rId5" Type="http://schemas.openxmlformats.org/officeDocument/2006/relationships/image" Target="../media/image10.png"/><Relationship Id="rId6" Type="http://schemas.openxmlformats.org/officeDocument/2006/relationships/image" Target="../media/image50.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6.xml"/><Relationship Id="rId3" Type="http://schemas.openxmlformats.org/officeDocument/2006/relationships/image" Target="../media/image51.png"/><Relationship Id="rId4" Type="http://schemas.openxmlformats.org/officeDocument/2006/relationships/image" Target="../media/image28.png"/><Relationship Id="rId5" Type="http://schemas.openxmlformats.org/officeDocument/2006/relationships/image" Target="../media/image10.png"/><Relationship Id="rId6" Type="http://schemas.openxmlformats.org/officeDocument/2006/relationships/image" Target="../media/image53.png"/><Relationship Id="rId7" Type="http://schemas.openxmlformats.org/officeDocument/2006/relationships/image" Target="../media/image50.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7.xml"/><Relationship Id="rId3" Type="http://schemas.openxmlformats.org/officeDocument/2006/relationships/image" Target="../media/image63.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8.xml"/><Relationship Id="rId3" Type="http://schemas.openxmlformats.org/officeDocument/2006/relationships/image" Target="../media/image54.png"/><Relationship Id="rId4" Type="http://schemas.openxmlformats.org/officeDocument/2006/relationships/image" Target="../media/image5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9.xml"/><Relationship Id="rId3" Type="http://schemas.openxmlformats.org/officeDocument/2006/relationships/image" Target="../media/image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0.xml"/><Relationship Id="rId3" Type="http://schemas.openxmlformats.org/officeDocument/2006/relationships/image" Target="../media/image1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1.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3.png"/><Relationship Id="rId7" Type="http://schemas.openxmlformats.org/officeDocument/2006/relationships/image" Target="../media/image4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2.xml"/><Relationship Id="rId3" Type="http://schemas.openxmlformats.org/officeDocument/2006/relationships/image" Target="../media/image6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3.xml"/><Relationship Id="rId3" Type="http://schemas.openxmlformats.org/officeDocument/2006/relationships/image" Target="../media/image61.png"/><Relationship Id="rId4" Type="http://schemas.openxmlformats.org/officeDocument/2006/relationships/image" Target="../media/image6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4.xml"/><Relationship Id="rId3" Type="http://schemas.openxmlformats.org/officeDocument/2006/relationships/image" Target="../media/image58.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5.xml"/><Relationship Id="rId3" Type="http://schemas.openxmlformats.org/officeDocument/2006/relationships/image" Target="../media/image8.png"/><Relationship Id="rId4" Type="http://schemas.openxmlformats.org/officeDocument/2006/relationships/image" Target="../media/image58.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6.xml"/><Relationship Id="rId3" Type="http://schemas.openxmlformats.org/officeDocument/2006/relationships/image" Target="../media/image8.png"/><Relationship Id="rId4" Type="http://schemas.openxmlformats.org/officeDocument/2006/relationships/image" Target="../media/image55.png"/><Relationship Id="rId5" Type="http://schemas.openxmlformats.org/officeDocument/2006/relationships/image" Target="../media/image58.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7.xml"/><Relationship Id="rId3" Type="http://schemas.openxmlformats.org/officeDocument/2006/relationships/image" Target="../media/image8.png"/><Relationship Id="rId4" Type="http://schemas.openxmlformats.org/officeDocument/2006/relationships/image" Target="../media/image55.png"/><Relationship Id="rId5" Type="http://schemas.openxmlformats.org/officeDocument/2006/relationships/image" Target="../media/image59.png"/><Relationship Id="rId6" Type="http://schemas.openxmlformats.org/officeDocument/2006/relationships/image" Target="../media/image58.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8.xml"/><Relationship Id="rId3" Type="http://schemas.openxmlformats.org/officeDocument/2006/relationships/image" Target="../media/image8.png"/><Relationship Id="rId4" Type="http://schemas.openxmlformats.org/officeDocument/2006/relationships/image" Target="../media/image55.png"/><Relationship Id="rId5" Type="http://schemas.openxmlformats.org/officeDocument/2006/relationships/image" Target="../media/image59.png"/><Relationship Id="rId6" Type="http://schemas.openxmlformats.org/officeDocument/2006/relationships/image" Target="../media/image57.png"/><Relationship Id="rId7" Type="http://schemas.openxmlformats.org/officeDocument/2006/relationships/image" Target="../media/image58.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9.xml"/><Relationship Id="rId3" Type="http://schemas.openxmlformats.org/officeDocument/2006/relationships/image" Target="../media/image8.png"/><Relationship Id="rId4" Type="http://schemas.openxmlformats.org/officeDocument/2006/relationships/image" Target="../media/image55.png"/><Relationship Id="rId5" Type="http://schemas.openxmlformats.org/officeDocument/2006/relationships/image" Target="../media/image59.png"/><Relationship Id="rId6" Type="http://schemas.openxmlformats.org/officeDocument/2006/relationships/image" Target="../media/image57.png"/><Relationship Id="rId7" Type="http://schemas.openxmlformats.org/officeDocument/2006/relationships/image" Target="../media/image62.png"/><Relationship Id="rId8" Type="http://schemas.openxmlformats.org/officeDocument/2006/relationships/image" Target="../media/image5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3.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0.xml"/><Relationship Id="rId3" Type="http://schemas.openxmlformats.org/officeDocument/2006/relationships/image" Target="../media/image67.png"/><Relationship Id="rId4" Type="http://schemas.openxmlformats.org/officeDocument/2006/relationships/image" Target="../media/image64.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1.xml"/><Relationship Id="rId3" Type="http://schemas.openxmlformats.org/officeDocument/2006/relationships/image" Target="../media/image67.png"/><Relationship Id="rId4" Type="http://schemas.openxmlformats.org/officeDocument/2006/relationships/image" Target="../media/image64.png"/><Relationship Id="rId5" Type="http://schemas.openxmlformats.org/officeDocument/2006/relationships/image" Target="../media/image6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2.xml"/><Relationship Id="rId3" Type="http://schemas.openxmlformats.org/officeDocument/2006/relationships/image" Target="../media/image67.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9.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3.xml"/><Relationship Id="rId3" Type="http://schemas.openxmlformats.org/officeDocument/2006/relationships/image" Target="../media/image67.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9.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4.xml"/><Relationship Id="rId3" Type="http://schemas.openxmlformats.org/officeDocument/2006/relationships/image" Target="../media/image69.png"/><Relationship Id="rId4" Type="http://schemas.openxmlformats.org/officeDocument/2006/relationships/image" Target="../media/image68.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8.xml"/><Relationship Id="rId3" Type="http://schemas.openxmlformats.org/officeDocument/2006/relationships/image" Target="../media/image72.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9.xml"/><Relationship Id="rId3" Type="http://schemas.openxmlformats.org/officeDocument/2006/relationships/image" Target="../media/image7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3.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0.xml"/><Relationship Id="rId3" Type="http://schemas.openxmlformats.org/officeDocument/2006/relationships/image" Target="../media/image85.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2.xml"/><Relationship Id="rId3" Type="http://schemas.openxmlformats.org/officeDocument/2006/relationships/image" Target="../media/image74.png"/><Relationship Id="rId4" Type="http://schemas.openxmlformats.org/officeDocument/2006/relationships/image" Target="../media/image71.png"/><Relationship Id="rId5" Type="http://schemas.openxmlformats.org/officeDocument/2006/relationships/image" Target="../media/image77.png"/><Relationship Id="rId6" Type="http://schemas.openxmlformats.org/officeDocument/2006/relationships/image" Target="../media/image73.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3.xml"/><Relationship Id="rId3" Type="http://schemas.openxmlformats.org/officeDocument/2006/relationships/image" Target="../media/image53.png"/><Relationship Id="rId4" Type="http://schemas.openxmlformats.org/officeDocument/2006/relationships/image" Target="../media/image75.png"/><Relationship Id="rId5" Type="http://schemas.openxmlformats.org/officeDocument/2006/relationships/image" Target="../media/image82.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5.xml"/><Relationship Id="rId3" Type="http://schemas.openxmlformats.org/officeDocument/2006/relationships/image" Target="../media/image76.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6.xml"/><Relationship Id="rId3" Type="http://schemas.openxmlformats.org/officeDocument/2006/relationships/image" Target="../media/image84.png"/><Relationship Id="rId4" Type="http://schemas.openxmlformats.org/officeDocument/2006/relationships/image" Target="../media/image76.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7.xml"/><Relationship Id="rId3" Type="http://schemas.openxmlformats.org/officeDocument/2006/relationships/image" Target="../media/image11.png"/><Relationship Id="rId4" Type="http://schemas.openxmlformats.org/officeDocument/2006/relationships/image" Target="../media/image84.png"/><Relationship Id="rId5" Type="http://schemas.openxmlformats.org/officeDocument/2006/relationships/image" Target="../media/image76.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8.xml"/><Relationship Id="rId3" Type="http://schemas.openxmlformats.org/officeDocument/2006/relationships/image" Target="../media/image11.png"/><Relationship Id="rId4" Type="http://schemas.openxmlformats.org/officeDocument/2006/relationships/image" Target="../media/image84.png"/><Relationship Id="rId5" Type="http://schemas.openxmlformats.org/officeDocument/2006/relationships/image" Target="../media/image76.png"/><Relationship Id="rId6" Type="http://schemas.openxmlformats.org/officeDocument/2006/relationships/image" Target="../media/image78.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49.png"/><Relationship Id="rId7" Type="http://schemas.openxmlformats.org/officeDocument/2006/relationships/image" Target="../media/image3.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1.xml"/><Relationship Id="rId3" Type="http://schemas.openxmlformats.org/officeDocument/2006/relationships/image" Target="../media/image73.png"/><Relationship Id="rId4" Type="http://schemas.openxmlformats.org/officeDocument/2006/relationships/image" Target="../media/image80.png"/><Relationship Id="rId5" Type="http://schemas.openxmlformats.org/officeDocument/2006/relationships/image" Target="../media/image79.png"/><Relationship Id="rId6" Type="http://schemas.openxmlformats.org/officeDocument/2006/relationships/image" Target="../media/image81.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2.xml"/><Relationship Id="rId3" Type="http://schemas.openxmlformats.org/officeDocument/2006/relationships/image" Target="../media/image8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3.png"/><Relationship Id="rId7"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17.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25.png"/><Relationship Id="rId4" Type="http://schemas.openxmlformats.org/officeDocument/2006/relationships/image" Target="../media/image21.png"/><Relationship Id="rId5"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 Id="rId3"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image" Target="../media/image23.png"/><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 Id="rId3" Type="http://schemas.openxmlformats.org/officeDocument/2006/relationships/image" Target="../media/image23.png"/><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 Id="rId3" Type="http://schemas.openxmlformats.org/officeDocument/2006/relationships/image" Target="../media/image23.png"/><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4.xml"/><Relationship Id="rId3" Type="http://schemas.openxmlformats.org/officeDocument/2006/relationships/image" Target="../media/image1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3.png"/><Relationship Id="rId7"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xml"/><Relationship Id="rId3" Type="http://schemas.openxmlformats.org/officeDocument/2006/relationships/image" Target="../media/image5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xml"/><Relationship Id="rId3" Type="http://schemas.openxmlformats.org/officeDocument/2006/relationships/image" Target="../media/image5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8.xml"/><Relationship Id="rId3" Type="http://schemas.openxmlformats.org/officeDocument/2006/relationships/image" Target="../media/image51.png"/><Relationship Id="rId4" Type="http://schemas.openxmlformats.org/officeDocument/2006/relationships/image" Target="../media/image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9.xml"/><Relationship Id="rId3"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4.xml"/><Relationship Id="rId3" Type="http://schemas.openxmlformats.org/officeDocument/2006/relationships/image" Target="../media/image2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5.xml"/><Relationship Id="rId3" Type="http://schemas.openxmlformats.org/officeDocument/2006/relationships/image" Target="../media/image2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6.xml"/><Relationship Id="rId3" Type="http://schemas.openxmlformats.org/officeDocument/2006/relationships/image" Target="../media/image2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7.xml"/><Relationship Id="rId3" Type="http://schemas.openxmlformats.org/officeDocument/2006/relationships/image" Target="../media/image2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8.xml"/><Relationship Id="rId3" Type="http://schemas.openxmlformats.org/officeDocument/2006/relationships/image" Target="../media/image30.gi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0.xml"/><Relationship Id="rId3" Type="http://schemas.openxmlformats.org/officeDocument/2006/relationships/image" Target="../media/image30.gi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1.xml"/><Relationship Id="rId3" Type="http://schemas.openxmlformats.org/officeDocument/2006/relationships/image" Target="../media/image30.gi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2.xml"/><Relationship Id="rId3" Type="http://schemas.openxmlformats.org/officeDocument/2006/relationships/image" Target="../media/image30.gif"/><Relationship Id="rId4" Type="http://schemas.openxmlformats.org/officeDocument/2006/relationships/image" Target="../media/image1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3.xml"/><Relationship Id="rId3" Type="http://schemas.openxmlformats.org/officeDocument/2006/relationships/image" Target="../media/image30.gif"/><Relationship Id="rId4" Type="http://schemas.openxmlformats.org/officeDocument/2006/relationships/image" Target="../media/image1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4.xml"/><Relationship Id="rId3" Type="http://schemas.openxmlformats.org/officeDocument/2006/relationships/image" Target="../media/image30.gif"/><Relationship Id="rId4" Type="http://schemas.openxmlformats.org/officeDocument/2006/relationships/image" Target="../media/image28.png"/><Relationship Id="rId5" Type="http://schemas.openxmlformats.org/officeDocument/2006/relationships/image" Target="../media/image1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5.xml"/><Relationship Id="rId3" Type="http://schemas.openxmlformats.org/officeDocument/2006/relationships/image" Target="../media/image2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6.xml"/><Relationship Id="rId3" Type="http://schemas.openxmlformats.org/officeDocument/2006/relationships/image" Target="../media/image2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7.xml"/><Relationship Id="rId3" Type="http://schemas.openxmlformats.org/officeDocument/2006/relationships/image" Target="../media/image3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8.xml"/><Relationship Id="rId3" Type="http://schemas.openxmlformats.org/officeDocument/2006/relationships/image" Target="../media/image3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9.xml"/><Relationship Id="rId3"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0.xml"/><Relationship Id="rId3" Type="http://schemas.openxmlformats.org/officeDocument/2006/relationships/image" Target="../media/image1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1.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3.png"/><Relationship Id="rId7" Type="http://schemas.openxmlformats.org/officeDocument/2006/relationships/image" Target="../media/image4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2.xml"/><Relationship Id="rId3" Type="http://schemas.openxmlformats.org/officeDocument/2006/relationships/image" Target="../media/image31.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3.xml"/><Relationship Id="rId3" Type="http://schemas.openxmlformats.org/officeDocument/2006/relationships/image" Target="../media/image31.jpg"/><Relationship Id="rId4" Type="http://schemas.openxmlformats.org/officeDocument/2006/relationships/image" Target="../media/image1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4.xml"/><Relationship Id="rId3" Type="http://schemas.openxmlformats.org/officeDocument/2006/relationships/image" Target="../media/image28.png"/><Relationship Id="rId4" Type="http://schemas.openxmlformats.org/officeDocument/2006/relationships/image" Target="../media/image31.jpg"/><Relationship Id="rId5" Type="http://schemas.openxmlformats.org/officeDocument/2006/relationships/image" Target="../media/image1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5.xml"/><Relationship Id="rId3" Type="http://schemas.openxmlformats.org/officeDocument/2006/relationships/image" Target="../media/image28.png"/><Relationship Id="rId4" Type="http://schemas.openxmlformats.org/officeDocument/2006/relationships/image" Target="../media/image31.jpg"/><Relationship Id="rId5" Type="http://schemas.openxmlformats.org/officeDocument/2006/relationships/image" Target="../media/image1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6.xml"/><Relationship Id="rId3" Type="http://schemas.openxmlformats.org/officeDocument/2006/relationships/image" Target="../media/image1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7.xml"/><Relationship Id="rId3" Type="http://schemas.openxmlformats.org/officeDocument/2006/relationships/image" Target="../media/image10.png"/><Relationship Id="rId4" Type="http://schemas.openxmlformats.org/officeDocument/2006/relationships/image" Target="../media/image3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8.xml"/><Relationship Id="rId3" Type="http://schemas.openxmlformats.org/officeDocument/2006/relationships/image" Target="../media/image10.png"/><Relationship Id="rId4" Type="http://schemas.openxmlformats.org/officeDocument/2006/relationships/image" Target="../media/image37.png"/><Relationship Id="rId5" Type="http://schemas.openxmlformats.org/officeDocument/2006/relationships/image" Target="../media/image2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9.xml"/><Relationship Id="rId3" Type="http://schemas.openxmlformats.org/officeDocument/2006/relationships/image" Target="../media/image40.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0.xml"/><Relationship Id="rId3" Type="http://schemas.openxmlformats.org/officeDocument/2006/relationships/image" Target="../media/image2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1.xml"/><Relationship Id="rId3" Type="http://schemas.openxmlformats.org/officeDocument/2006/relationships/image" Target="../media/image1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2.xml"/><Relationship Id="rId3" Type="http://schemas.openxmlformats.org/officeDocument/2006/relationships/image" Target="../media/image1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3.xml"/><Relationship Id="rId3" Type="http://schemas.openxmlformats.org/officeDocument/2006/relationships/image" Target="../media/image1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4.xml"/><Relationship Id="rId3" Type="http://schemas.openxmlformats.org/officeDocument/2006/relationships/image" Target="../media/image10.png"/><Relationship Id="rId4" Type="http://schemas.openxmlformats.org/officeDocument/2006/relationships/image" Target="../media/image2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5.xml"/><Relationship Id="rId3" Type="http://schemas.openxmlformats.org/officeDocument/2006/relationships/image" Target="../media/image10.png"/><Relationship Id="rId4" Type="http://schemas.openxmlformats.org/officeDocument/2006/relationships/image" Target="../media/image28.png"/><Relationship Id="rId5" Type="http://schemas.openxmlformats.org/officeDocument/2006/relationships/image" Target="../media/image3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6.xml"/><Relationship Id="rId3" Type="http://schemas.openxmlformats.org/officeDocument/2006/relationships/image" Target="../media/image10.png"/><Relationship Id="rId4" Type="http://schemas.openxmlformats.org/officeDocument/2006/relationships/image" Target="../media/image28.png"/><Relationship Id="rId5" Type="http://schemas.openxmlformats.org/officeDocument/2006/relationships/image" Target="../media/image34.png"/><Relationship Id="rId6" Type="http://schemas.openxmlformats.org/officeDocument/2006/relationships/image" Target="../media/image38.png"/><Relationship Id="rId7" Type="http://schemas.openxmlformats.org/officeDocument/2006/relationships/image" Target="../media/image36.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7.xml"/><Relationship Id="rId3" Type="http://schemas.openxmlformats.org/officeDocument/2006/relationships/image" Target="../media/image10.png"/><Relationship Id="rId4" Type="http://schemas.openxmlformats.org/officeDocument/2006/relationships/image" Target="../media/image28.png"/><Relationship Id="rId5" Type="http://schemas.openxmlformats.org/officeDocument/2006/relationships/image" Target="../media/image34.png"/><Relationship Id="rId6" Type="http://schemas.openxmlformats.org/officeDocument/2006/relationships/image" Target="../media/image38.png"/><Relationship Id="rId7" Type="http://schemas.openxmlformats.org/officeDocument/2006/relationships/image" Target="../media/image36.jpg"/><Relationship Id="rId8" Type="http://schemas.openxmlformats.org/officeDocument/2006/relationships/image" Target="../media/image3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8.xml"/><Relationship Id="rId3" Type="http://schemas.openxmlformats.org/officeDocument/2006/relationships/image" Target="../media/image10.png"/><Relationship Id="rId4" Type="http://schemas.openxmlformats.org/officeDocument/2006/relationships/image" Target="../media/image28.png"/><Relationship Id="rId9" Type="http://schemas.openxmlformats.org/officeDocument/2006/relationships/image" Target="../media/image41.png"/><Relationship Id="rId5" Type="http://schemas.openxmlformats.org/officeDocument/2006/relationships/image" Target="../media/image34.png"/><Relationship Id="rId6" Type="http://schemas.openxmlformats.org/officeDocument/2006/relationships/image" Target="../media/image38.png"/><Relationship Id="rId7" Type="http://schemas.openxmlformats.org/officeDocument/2006/relationships/image" Target="../media/image36.jpg"/><Relationship Id="rId8" Type="http://schemas.openxmlformats.org/officeDocument/2006/relationships/image" Target="../media/image3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0.xml"/><Relationship Id="rId3" Type="http://schemas.openxmlformats.org/officeDocument/2006/relationships/image" Target="../media/image42.png"/><Relationship Id="rId4" Type="http://schemas.openxmlformats.org/officeDocument/2006/relationships/image" Target="../media/image48.png"/><Relationship Id="rId5" Type="http://schemas.openxmlformats.org/officeDocument/2006/relationships/image" Target="../media/image43.png"/><Relationship Id="rId6" Type="http://schemas.openxmlformats.org/officeDocument/2006/relationships/image" Target="../media/image4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1.xml"/><Relationship Id="rId3" Type="http://schemas.openxmlformats.org/officeDocument/2006/relationships/image" Target="../media/image1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2.xml"/><Relationship Id="rId3" Type="http://schemas.openxmlformats.org/officeDocument/2006/relationships/image" Target="../media/image10.png"/><Relationship Id="rId4" Type="http://schemas.openxmlformats.org/officeDocument/2006/relationships/image" Target="../media/image3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3.xml"/><Relationship Id="rId3" Type="http://schemas.openxmlformats.org/officeDocument/2006/relationships/image" Target="../media/image10.png"/><Relationship Id="rId4" Type="http://schemas.openxmlformats.org/officeDocument/2006/relationships/image" Target="../media/image37.png"/><Relationship Id="rId5" Type="http://schemas.openxmlformats.org/officeDocument/2006/relationships/image" Target="../media/image4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4.xml"/><Relationship Id="rId3" Type="http://schemas.openxmlformats.org/officeDocument/2006/relationships/image" Target="../media/image10.png"/><Relationship Id="rId4" Type="http://schemas.openxmlformats.org/officeDocument/2006/relationships/image" Target="../media/image37.png"/><Relationship Id="rId5" Type="http://schemas.openxmlformats.org/officeDocument/2006/relationships/image" Target="../media/image4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5.xml"/><Relationship Id="rId3" Type="http://schemas.openxmlformats.org/officeDocument/2006/relationships/image" Target="../media/image10.png"/><Relationship Id="rId4" Type="http://schemas.openxmlformats.org/officeDocument/2006/relationships/image" Target="../media/image31.jpg"/><Relationship Id="rId5" Type="http://schemas.openxmlformats.org/officeDocument/2006/relationships/image" Target="../media/image5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6.xml"/><Relationship Id="rId3" Type="http://schemas.openxmlformats.org/officeDocument/2006/relationships/image" Target="../media/image4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7.xml"/><Relationship Id="rId3" Type="http://schemas.openxmlformats.org/officeDocument/2006/relationships/image" Target="../media/image4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8.xml"/><Relationship Id="rId3" Type="http://schemas.openxmlformats.org/officeDocument/2006/relationships/image" Target="../media/image4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9.xml"/><Relationship Id="rId3"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0"/>
          <p:cNvSpPr txBox="1"/>
          <p:nvPr>
            <p:ph type="ctrTitle"/>
          </p:nvPr>
        </p:nvSpPr>
        <p:spPr>
          <a:xfrm>
            <a:off x="685800" y="1090750"/>
            <a:ext cx="5367900" cy="2961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vi" sz="3000"/>
              <a:t>EXAMINATION TOOLS APPLYING BLOCK CHAIN TECHNOLOGY </a:t>
            </a:r>
            <a:endParaRPr sz="3000">
              <a:solidFill>
                <a:schemeClr val="lt1"/>
              </a:solidFill>
            </a:endParaRPr>
          </a:p>
        </p:txBody>
      </p:sp>
      <p:sp>
        <p:nvSpPr>
          <p:cNvPr id="170" name="Google Shape;170;p20"/>
          <p:cNvSpPr txBox="1"/>
          <p:nvPr/>
        </p:nvSpPr>
        <p:spPr>
          <a:xfrm>
            <a:off x="7676249" y="1166648"/>
            <a:ext cx="2181600" cy="3136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0"/>
              <a:buFont typeface="Arial"/>
              <a:buNone/>
            </a:pPr>
            <a:r>
              <a:rPr b="1" i="0" lang="vi" sz="12000" u="none" cap="none" strike="noStrike">
                <a:solidFill>
                  <a:srgbClr val="3F5378"/>
                </a:solidFill>
                <a:latin typeface="Roboto Condensed"/>
                <a:ea typeface="Roboto Condensed"/>
                <a:cs typeface="Roboto Condensed"/>
                <a:sym typeface="Roboto Condensed"/>
              </a:rPr>
              <a:t>4</a:t>
            </a:r>
            <a:endParaRPr b="1" i="0" sz="3000" u="none" cap="none" strike="noStrike">
              <a:solidFill>
                <a:srgbClr val="3F5378"/>
              </a:solidFill>
              <a:latin typeface="Roboto Condensed"/>
              <a:ea typeface="Roboto Condensed"/>
              <a:cs typeface="Roboto Condensed"/>
              <a:sym typeface="Roboto Condensed"/>
            </a:endParaRPr>
          </a:p>
        </p:txBody>
      </p:sp>
      <p:grpSp>
        <p:nvGrpSpPr>
          <p:cNvPr id="171" name="Google Shape;171;p20"/>
          <p:cNvGrpSpPr/>
          <p:nvPr/>
        </p:nvGrpSpPr>
        <p:grpSpPr>
          <a:xfrm>
            <a:off x="1863301" y="3384614"/>
            <a:ext cx="3168385" cy="244404"/>
            <a:chOff x="1863301" y="3602334"/>
            <a:chExt cx="3168385" cy="244404"/>
          </a:xfrm>
        </p:grpSpPr>
        <p:sp>
          <p:nvSpPr>
            <p:cNvPr id="172" name="Google Shape;172;p20"/>
            <p:cNvSpPr/>
            <p:nvPr/>
          </p:nvSpPr>
          <p:spPr>
            <a:xfrm rot="2700000">
              <a:off x="3382474" y="3638126"/>
              <a:ext cx="172820" cy="17282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73" name="Google Shape;173;p20"/>
            <p:cNvCxnSpPr/>
            <p:nvPr/>
          </p:nvCxnSpPr>
          <p:spPr>
            <a:xfrm rot="10800000">
              <a:off x="1863301" y="3724536"/>
              <a:ext cx="1368166" cy="0"/>
            </a:xfrm>
            <a:prstGeom prst="straightConnector1">
              <a:avLst/>
            </a:prstGeom>
            <a:noFill/>
            <a:ln cap="flat" cmpd="sng" w="9525">
              <a:solidFill>
                <a:schemeClr val="lt1"/>
              </a:solidFill>
              <a:prstDash val="solid"/>
              <a:round/>
              <a:headEnd len="sm" w="sm" type="none"/>
              <a:tailEnd len="sm" w="sm" type="none"/>
            </a:ln>
          </p:spPr>
        </p:cxnSp>
        <p:cxnSp>
          <p:nvCxnSpPr>
            <p:cNvPr id="174" name="Google Shape;174;p20"/>
            <p:cNvCxnSpPr/>
            <p:nvPr/>
          </p:nvCxnSpPr>
          <p:spPr>
            <a:xfrm rot="10800000">
              <a:off x="3721127" y="3724536"/>
              <a:ext cx="1310559" cy="0"/>
            </a:xfrm>
            <a:prstGeom prst="straightConnector1">
              <a:avLst/>
            </a:prstGeom>
            <a:noFill/>
            <a:ln cap="flat" cmpd="sng" w="9525">
              <a:solidFill>
                <a:schemeClr val="lt1"/>
              </a:solidFill>
              <a:prstDash val="solid"/>
              <a:round/>
              <a:headEnd len="sm" w="sm" type="none"/>
              <a:tailEnd len="sm" w="sm" type="none"/>
            </a:ln>
          </p:spPr>
        </p:cxnSp>
      </p:grpSp>
      <p:pic>
        <p:nvPicPr>
          <p:cNvPr id="175" name="Google Shape;175;p20"/>
          <p:cNvPicPr preferRelativeResize="0"/>
          <p:nvPr/>
        </p:nvPicPr>
        <p:blipFill rotWithShape="1">
          <a:blip r:embed="rId3">
            <a:alphaModFix/>
          </a:blip>
          <a:srcRect b="0" l="0" r="0" t="0"/>
          <a:stretch/>
        </p:blipFill>
        <p:spPr>
          <a:xfrm>
            <a:off x="1994279" y="190822"/>
            <a:ext cx="3848100" cy="825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29"/>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CURRENT PROCESS</a:t>
            </a:r>
            <a:endParaRPr/>
          </a:p>
        </p:txBody>
      </p:sp>
      <p:sp>
        <p:nvSpPr>
          <p:cNvPr id="313" name="Google Shape;313;p29"/>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grpSp>
        <p:nvGrpSpPr>
          <p:cNvPr id="314" name="Google Shape;314;p29"/>
          <p:cNvGrpSpPr/>
          <p:nvPr/>
        </p:nvGrpSpPr>
        <p:grpSpPr>
          <a:xfrm>
            <a:off x="263101" y="580106"/>
            <a:ext cx="407743" cy="391135"/>
            <a:chOff x="5233525" y="4954450"/>
            <a:chExt cx="538275" cy="516350"/>
          </a:xfrm>
        </p:grpSpPr>
        <p:sp>
          <p:nvSpPr>
            <p:cNvPr id="315" name="Google Shape;315;p29"/>
            <p:cNvSpPr/>
            <p:nvPr/>
          </p:nvSpPr>
          <p:spPr>
            <a:xfrm>
              <a:off x="5637825" y="4954450"/>
              <a:ext cx="89525" cy="89525"/>
            </a:xfrm>
            <a:custGeom>
              <a:rect b="b" l="l" r="r" t="t"/>
              <a:pathLst>
                <a:path extrusionOk="0" fill="none" h="3581" w="3581">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29"/>
            <p:cNvSpPr/>
            <p:nvPr/>
          </p:nvSpPr>
          <p:spPr>
            <a:xfrm>
              <a:off x="5323025" y="4980625"/>
              <a:ext cx="88925" cy="88925"/>
            </a:xfrm>
            <a:custGeom>
              <a:rect b="b" l="l" r="r" t="t"/>
              <a:pathLst>
                <a:path extrusionOk="0" fill="none" h="3557" w="3557">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29"/>
            <p:cNvSpPr/>
            <p:nvPr/>
          </p:nvSpPr>
          <p:spPr>
            <a:xfrm>
              <a:off x="5233525" y="5255225"/>
              <a:ext cx="89525" cy="89525"/>
            </a:xfrm>
            <a:custGeom>
              <a:rect b="b" l="l" r="r" t="t"/>
              <a:pathLst>
                <a:path extrusionOk="0" fill="none" h="3581" w="3581">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29"/>
            <p:cNvSpPr/>
            <p:nvPr/>
          </p:nvSpPr>
          <p:spPr>
            <a:xfrm>
              <a:off x="5453325" y="5382475"/>
              <a:ext cx="88925" cy="88325"/>
            </a:xfrm>
            <a:custGeom>
              <a:rect b="b" l="l" r="r" t="t"/>
              <a:pathLst>
                <a:path extrusionOk="0" fill="none" h="3533" w="3557">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29"/>
            <p:cNvSpPr/>
            <p:nvPr/>
          </p:nvSpPr>
          <p:spPr>
            <a:xfrm>
              <a:off x="5682875" y="5188875"/>
              <a:ext cx="88925" cy="89525"/>
            </a:xfrm>
            <a:custGeom>
              <a:rect b="b" l="l" r="r" t="t"/>
              <a:pathLst>
                <a:path extrusionOk="0" fill="none" h="3581" w="3557">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29"/>
            <p:cNvSpPr/>
            <p:nvPr/>
          </p:nvSpPr>
          <p:spPr>
            <a:xfrm>
              <a:off x="5411925" y="5110925"/>
              <a:ext cx="188775" cy="189400"/>
            </a:xfrm>
            <a:custGeom>
              <a:rect b="b" l="l" r="r" t="t"/>
              <a:pathLst>
                <a:path extrusionOk="0" fill="none" h="7576" w="7551">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29"/>
            <p:cNvSpPr/>
            <p:nvPr/>
          </p:nvSpPr>
          <p:spPr>
            <a:xfrm>
              <a:off x="5367475" y="5025075"/>
              <a:ext cx="81600" cy="105975"/>
            </a:xfrm>
            <a:custGeom>
              <a:rect b="b" l="l" r="r" t="t"/>
              <a:pathLst>
                <a:path extrusionOk="0" fill="none" h="4239" w="3264">
                  <a:moveTo>
                    <a:pt x="0" y="1"/>
                  </a:moveTo>
                  <a:lnTo>
                    <a:pt x="3264" y="4238"/>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29"/>
            <p:cNvSpPr/>
            <p:nvPr/>
          </p:nvSpPr>
          <p:spPr>
            <a:xfrm>
              <a:off x="5567800" y="4999500"/>
              <a:ext cx="115100" cy="133975"/>
            </a:xfrm>
            <a:custGeom>
              <a:rect b="b" l="l" r="r" t="t"/>
              <a:pathLst>
                <a:path extrusionOk="0" fill="none" h="5359" w="4604">
                  <a:moveTo>
                    <a:pt x="0" y="5359"/>
                  </a:moveTo>
                  <a:lnTo>
                    <a:pt x="4603"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29"/>
            <p:cNvSpPr/>
            <p:nvPr/>
          </p:nvSpPr>
          <p:spPr>
            <a:xfrm>
              <a:off x="5600075" y="5217475"/>
              <a:ext cx="127275" cy="16475"/>
            </a:xfrm>
            <a:custGeom>
              <a:rect b="b" l="l" r="r" t="t"/>
              <a:pathLst>
                <a:path extrusionOk="0" fill="none" h="659" w="5091">
                  <a:moveTo>
                    <a:pt x="5090" y="658"/>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29"/>
            <p:cNvSpPr/>
            <p:nvPr/>
          </p:nvSpPr>
          <p:spPr>
            <a:xfrm>
              <a:off x="5497775" y="5299675"/>
              <a:ext cx="4900" cy="126675"/>
            </a:xfrm>
            <a:custGeom>
              <a:rect b="b" l="l" r="r" t="t"/>
              <a:pathLst>
                <a:path extrusionOk="0" fill="none" h="5067" w="196">
                  <a:moveTo>
                    <a:pt x="0" y="5067"/>
                  </a:moveTo>
                  <a:lnTo>
                    <a:pt x="195"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29"/>
            <p:cNvSpPr/>
            <p:nvPr/>
          </p:nvSpPr>
          <p:spPr>
            <a:xfrm>
              <a:off x="5277975" y="5241825"/>
              <a:ext cx="141275" cy="58500"/>
            </a:xfrm>
            <a:custGeom>
              <a:rect b="b" l="l" r="r" t="t"/>
              <a:pathLst>
                <a:path extrusionOk="0" fill="none" h="2340" w="5651">
                  <a:moveTo>
                    <a:pt x="0" y="2339"/>
                  </a:moveTo>
                  <a:lnTo>
                    <a:pt x="5651"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6" name="Google Shape;326;p29"/>
          <p:cNvGrpSpPr/>
          <p:nvPr/>
        </p:nvGrpSpPr>
        <p:grpSpPr>
          <a:xfrm>
            <a:off x="431185" y="2827705"/>
            <a:ext cx="1630911" cy="311654"/>
            <a:chOff x="769938" y="2456536"/>
            <a:chExt cx="1613466" cy="345642"/>
          </a:xfrm>
        </p:grpSpPr>
        <p:sp>
          <p:nvSpPr>
            <p:cNvPr id="327" name="Google Shape;327;p29"/>
            <p:cNvSpPr/>
            <p:nvPr/>
          </p:nvSpPr>
          <p:spPr>
            <a:xfrm>
              <a:off x="769938" y="2456536"/>
              <a:ext cx="1613466" cy="345642"/>
            </a:xfrm>
            <a:prstGeom prst="notchedRightArrow">
              <a:avLst>
                <a:gd fmla="val 100000" name="adj1"/>
                <a:gd fmla="val 91021" name="adj2"/>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328" name="Google Shape;328;p29"/>
            <p:cNvSpPr/>
            <p:nvPr/>
          </p:nvSpPr>
          <p:spPr>
            <a:xfrm>
              <a:off x="1482001" y="2534688"/>
              <a:ext cx="189341" cy="18933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rgbClr val="999999"/>
                </a:solidFill>
                <a:latin typeface="Arial"/>
                <a:ea typeface="Arial"/>
                <a:cs typeface="Arial"/>
                <a:sym typeface="Arial"/>
              </a:endParaRPr>
            </a:p>
          </p:txBody>
        </p:sp>
      </p:grpSp>
      <p:sp>
        <p:nvSpPr>
          <p:cNvPr id="329" name="Google Shape;329;p29"/>
          <p:cNvSpPr txBox="1"/>
          <p:nvPr/>
        </p:nvSpPr>
        <p:spPr>
          <a:xfrm>
            <a:off x="719600" y="3182050"/>
            <a:ext cx="1058618" cy="296012"/>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i="0" lang="vi" sz="1600" u="none" cap="none" strike="noStrike">
                <a:solidFill>
                  <a:schemeClr val="accent1"/>
                </a:solidFill>
                <a:latin typeface="Arial"/>
                <a:ea typeface="Arial"/>
                <a:cs typeface="Arial"/>
                <a:sym typeface="Arial"/>
              </a:rPr>
              <a:t>Teacher</a:t>
            </a:r>
            <a:endParaRPr b="0" i="0" sz="1600" u="none" cap="none" strike="noStrike">
              <a:solidFill>
                <a:schemeClr val="accent1"/>
              </a:solidFill>
              <a:latin typeface="Arial"/>
              <a:ea typeface="Arial"/>
              <a:cs typeface="Arial"/>
              <a:sym typeface="Arial"/>
            </a:endParaRPr>
          </a:p>
        </p:txBody>
      </p:sp>
      <p:cxnSp>
        <p:nvCxnSpPr>
          <p:cNvPr id="330" name="Google Shape;330;p29"/>
          <p:cNvCxnSpPr>
            <a:stCxn id="331" idx="7"/>
          </p:cNvCxnSpPr>
          <p:nvPr/>
        </p:nvCxnSpPr>
        <p:spPr>
          <a:xfrm>
            <a:off x="1244412" y="2428446"/>
            <a:ext cx="0" cy="554400"/>
          </a:xfrm>
          <a:prstGeom prst="straightConnector1">
            <a:avLst/>
          </a:prstGeom>
          <a:noFill/>
          <a:ln cap="flat" cmpd="sng" w="19050">
            <a:solidFill>
              <a:schemeClr val="accent1"/>
            </a:solidFill>
            <a:prstDash val="solid"/>
            <a:round/>
            <a:headEnd len="med" w="med" type="oval"/>
            <a:tailEnd len="med" w="med" type="oval"/>
          </a:ln>
        </p:spPr>
      </p:cxnSp>
      <p:grpSp>
        <p:nvGrpSpPr>
          <p:cNvPr id="332" name="Google Shape;332;p29"/>
          <p:cNvGrpSpPr/>
          <p:nvPr/>
        </p:nvGrpSpPr>
        <p:grpSpPr>
          <a:xfrm>
            <a:off x="844930" y="1715754"/>
            <a:ext cx="798966" cy="712693"/>
            <a:chOff x="1179256" y="1400898"/>
            <a:chExt cx="790420" cy="790420"/>
          </a:xfrm>
        </p:grpSpPr>
        <p:sp>
          <p:nvSpPr>
            <p:cNvPr id="331" name="Google Shape;331;p29"/>
            <p:cNvSpPr/>
            <p:nvPr/>
          </p:nvSpPr>
          <p:spPr>
            <a:xfrm rot="8100000">
              <a:off x="1295010" y="1516652"/>
              <a:ext cx="558911" cy="558911"/>
            </a:xfrm>
            <a:prstGeom prst="teardrop">
              <a:avLst>
                <a:gd fmla="val 10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333" name="Google Shape;333;p29"/>
            <p:cNvSpPr/>
            <p:nvPr/>
          </p:nvSpPr>
          <p:spPr>
            <a:xfrm>
              <a:off x="1390237" y="1619580"/>
              <a:ext cx="368458" cy="368458"/>
            </a:xfrm>
            <a:prstGeom prst="ellipse">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0" i="0" lang="vi" sz="1050" u="none" cap="none" strike="noStrike">
                  <a:solidFill>
                    <a:schemeClr val="lt1"/>
                  </a:solidFill>
                  <a:latin typeface="Arial"/>
                  <a:ea typeface="Arial"/>
                  <a:cs typeface="Arial"/>
                  <a:sym typeface="Arial"/>
                </a:rPr>
                <a:t></a:t>
              </a:r>
              <a:endParaRPr b="1" i="0" sz="825" u="none" cap="none" strike="noStrike">
                <a:solidFill>
                  <a:schemeClr val="lt1"/>
                </a:solidFill>
                <a:latin typeface="Arial"/>
                <a:ea typeface="Arial"/>
                <a:cs typeface="Arial"/>
                <a:sym typeface="Arial"/>
              </a:endParaRPr>
            </a:p>
          </p:txBody>
        </p:sp>
      </p:grpSp>
      <p:grpSp>
        <p:nvGrpSpPr>
          <p:cNvPr id="334" name="Google Shape;334;p29"/>
          <p:cNvGrpSpPr/>
          <p:nvPr/>
        </p:nvGrpSpPr>
        <p:grpSpPr>
          <a:xfrm>
            <a:off x="0" y="3557402"/>
            <a:ext cx="2488833" cy="334980"/>
            <a:chOff x="174237" y="661615"/>
            <a:chExt cx="2402762" cy="201904"/>
          </a:xfrm>
        </p:grpSpPr>
        <p:sp>
          <p:nvSpPr>
            <p:cNvPr id="335" name="Google Shape;335;p29"/>
            <p:cNvSpPr txBox="1"/>
            <p:nvPr/>
          </p:nvSpPr>
          <p:spPr>
            <a:xfrm>
              <a:off x="174237" y="661615"/>
              <a:ext cx="2402762" cy="15611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vi" sz="1400" u="none" cap="none" strike="noStrike">
                  <a:solidFill>
                    <a:schemeClr val="accent1"/>
                  </a:solidFill>
                  <a:latin typeface="Arial"/>
                  <a:ea typeface="Arial"/>
                  <a:cs typeface="Arial"/>
                  <a:sym typeface="Arial"/>
                </a:rPr>
                <a:t>CREATE QUESTIONS</a:t>
              </a:r>
              <a:endParaRPr b="0" i="0" sz="1400" u="none" cap="none" strike="noStrike">
                <a:solidFill>
                  <a:srgbClr val="000000"/>
                </a:solidFill>
                <a:latin typeface="Arial"/>
                <a:ea typeface="Arial"/>
                <a:cs typeface="Arial"/>
                <a:sym typeface="Arial"/>
              </a:endParaRPr>
            </a:p>
          </p:txBody>
        </p:sp>
        <p:sp>
          <p:nvSpPr>
            <p:cNvPr id="336" name="Google Shape;336;p29"/>
            <p:cNvSpPr txBox="1"/>
            <p:nvPr/>
          </p:nvSpPr>
          <p:spPr>
            <a:xfrm>
              <a:off x="690582" y="779887"/>
              <a:ext cx="1370060" cy="8363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750"/>
                <a:buFont typeface="Arial"/>
                <a:buNone/>
              </a:pPr>
              <a:r>
                <a:t/>
              </a:r>
              <a:endParaRPr b="1" i="0" sz="750" u="none" cap="none" strike="noStrike">
                <a:solidFill>
                  <a:srgbClr val="7F7F7F"/>
                </a:solidFill>
                <a:latin typeface="Arial"/>
                <a:ea typeface="Arial"/>
                <a:cs typeface="Arial"/>
                <a:sym typeface="Arial"/>
              </a:endParaRPr>
            </a:p>
          </p:txBody>
        </p:sp>
      </p:grpSp>
      <p:grpSp>
        <p:nvGrpSpPr>
          <p:cNvPr id="337" name="Google Shape;337;p29"/>
          <p:cNvGrpSpPr/>
          <p:nvPr/>
        </p:nvGrpSpPr>
        <p:grpSpPr>
          <a:xfrm>
            <a:off x="431185" y="2827705"/>
            <a:ext cx="1630911" cy="311654"/>
            <a:chOff x="769938" y="2456536"/>
            <a:chExt cx="1613466" cy="345642"/>
          </a:xfrm>
        </p:grpSpPr>
        <p:sp>
          <p:nvSpPr>
            <p:cNvPr id="338" name="Google Shape;338;p29"/>
            <p:cNvSpPr/>
            <p:nvPr/>
          </p:nvSpPr>
          <p:spPr>
            <a:xfrm>
              <a:off x="769938" y="2456536"/>
              <a:ext cx="1613466" cy="345642"/>
            </a:xfrm>
            <a:prstGeom prst="notchedRightArrow">
              <a:avLst>
                <a:gd fmla="val 100000" name="adj1"/>
                <a:gd fmla="val 91021" name="adj2"/>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339" name="Google Shape;339;p29"/>
            <p:cNvSpPr/>
            <p:nvPr/>
          </p:nvSpPr>
          <p:spPr>
            <a:xfrm>
              <a:off x="1482001" y="2534688"/>
              <a:ext cx="189341" cy="18933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rgbClr val="999999"/>
                </a:solidFill>
                <a:latin typeface="Arial"/>
                <a:ea typeface="Arial"/>
                <a:cs typeface="Arial"/>
                <a:sym typeface="Arial"/>
              </a:endParaRPr>
            </a:p>
          </p:txBody>
        </p:sp>
      </p:grpSp>
      <p:cxnSp>
        <p:nvCxnSpPr>
          <p:cNvPr id="340" name="Google Shape;340;p29"/>
          <p:cNvCxnSpPr>
            <a:stCxn id="341" idx="7"/>
          </p:cNvCxnSpPr>
          <p:nvPr/>
        </p:nvCxnSpPr>
        <p:spPr>
          <a:xfrm>
            <a:off x="1244412" y="2428446"/>
            <a:ext cx="0" cy="554400"/>
          </a:xfrm>
          <a:prstGeom prst="straightConnector1">
            <a:avLst/>
          </a:prstGeom>
          <a:noFill/>
          <a:ln cap="flat" cmpd="sng" w="19050">
            <a:solidFill>
              <a:schemeClr val="accent1"/>
            </a:solidFill>
            <a:prstDash val="solid"/>
            <a:round/>
            <a:headEnd len="med" w="med" type="oval"/>
            <a:tailEnd len="med" w="med" type="oval"/>
          </a:ln>
        </p:spPr>
      </p:cxnSp>
      <p:grpSp>
        <p:nvGrpSpPr>
          <p:cNvPr id="342" name="Google Shape;342;p29"/>
          <p:cNvGrpSpPr/>
          <p:nvPr/>
        </p:nvGrpSpPr>
        <p:grpSpPr>
          <a:xfrm>
            <a:off x="844930" y="1715754"/>
            <a:ext cx="798966" cy="712693"/>
            <a:chOff x="1179256" y="1400898"/>
            <a:chExt cx="790420" cy="790420"/>
          </a:xfrm>
        </p:grpSpPr>
        <p:sp>
          <p:nvSpPr>
            <p:cNvPr id="341" name="Google Shape;341;p29"/>
            <p:cNvSpPr/>
            <p:nvPr/>
          </p:nvSpPr>
          <p:spPr>
            <a:xfrm rot="8100000">
              <a:off x="1295010" y="1516652"/>
              <a:ext cx="558911" cy="558911"/>
            </a:xfrm>
            <a:prstGeom prst="teardrop">
              <a:avLst>
                <a:gd fmla="val 10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343" name="Google Shape;343;p29"/>
            <p:cNvSpPr/>
            <p:nvPr/>
          </p:nvSpPr>
          <p:spPr>
            <a:xfrm>
              <a:off x="1390237" y="1619580"/>
              <a:ext cx="368458" cy="368458"/>
            </a:xfrm>
            <a:prstGeom prst="ellipse">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25"/>
                <a:buFont typeface="Arial"/>
                <a:buNone/>
              </a:pPr>
              <a:r>
                <a:t/>
              </a:r>
              <a:endParaRPr b="1" i="0" sz="825" u="none" cap="none" strike="noStrike">
                <a:solidFill>
                  <a:schemeClr val="lt1"/>
                </a:solidFill>
                <a:latin typeface="Arial"/>
                <a:ea typeface="Arial"/>
                <a:cs typeface="Arial"/>
                <a:sym typeface="Arial"/>
              </a:endParaRPr>
            </a:p>
          </p:txBody>
        </p:sp>
      </p:grpSp>
      <p:pic>
        <p:nvPicPr>
          <p:cNvPr id="344" name="Google Shape;344;p29"/>
          <p:cNvPicPr preferRelativeResize="0"/>
          <p:nvPr/>
        </p:nvPicPr>
        <p:blipFill rotWithShape="1">
          <a:blip r:embed="rId3">
            <a:alphaModFix/>
          </a:blip>
          <a:srcRect b="0" l="0" r="0" t="0"/>
          <a:stretch/>
        </p:blipFill>
        <p:spPr>
          <a:xfrm>
            <a:off x="1123327" y="1940920"/>
            <a:ext cx="250440" cy="2960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5" name="Shape 2385"/>
        <p:cNvGrpSpPr/>
        <p:nvPr/>
      </p:nvGrpSpPr>
      <p:grpSpPr>
        <a:xfrm>
          <a:off x="0" y="0"/>
          <a:ext cx="0" cy="0"/>
          <a:chOff x="0" y="0"/>
          <a:chExt cx="0" cy="0"/>
        </a:xfrm>
      </p:grpSpPr>
      <p:sp>
        <p:nvSpPr>
          <p:cNvPr id="2386" name="Google Shape;2386;p119"/>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b="0" lang="vi"/>
              <a:t>TEST EXAM APPROVING DEMO</a:t>
            </a:r>
            <a:endParaRPr/>
          </a:p>
        </p:txBody>
      </p:sp>
      <p:sp>
        <p:nvSpPr>
          <p:cNvPr id="2387" name="Google Shape;2387;p119"/>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sp>
        <p:nvSpPr>
          <p:cNvPr id="2388" name="Google Shape;2388;p119"/>
          <p:cNvSpPr txBox="1"/>
          <p:nvPr/>
        </p:nvSpPr>
        <p:spPr>
          <a:xfrm>
            <a:off x="6978120" y="0"/>
            <a:ext cx="2271900" cy="1246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SOLUTIONS</a:t>
            </a:r>
            <a:br>
              <a:rPr b="0" i="0" lang="vi" sz="1400" u="none" cap="none" strike="noStrike">
                <a:solidFill>
                  <a:schemeClr val="dk1"/>
                </a:solidFill>
                <a:latin typeface="Arial"/>
                <a:ea typeface="Arial"/>
                <a:cs typeface="Arial"/>
                <a:sym typeface="Arial"/>
              </a:rPr>
            </a:br>
            <a:r>
              <a:rPr b="0" i="0" lang="vi" sz="1400" u="none" cap="none" strike="noStrike">
                <a:solidFill>
                  <a:schemeClr val="dk1"/>
                </a:solidFill>
                <a:latin typeface="Arial"/>
                <a:ea typeface="Arial"/>
                <a:cs typeface="Arial"/>
                <a:sym typeface="Arial"/>
              </a:rPr>
              <a:t>BLOCKCHAIN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SYNCHRONIZE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pic>
        <p:nvPicPr>
          <p:cNvPr id="2389" name="Google Shape;2389;p119"/>
          <p:cNvPicPr preferRelativeResize="0"/>
          <p:nvPr/>
        </p:nvPicPr>
        <p:blipFill rotWithShape="1">
          <a:blip r:embed="rId3">
            <a:alphaModFix/>
          </a:blip>
          <a:srcRect b="0" l="0" r="0" t="0"/>
          <a:stretch/>
        </p:blipFill>
        <p:spPr>
          <a:xfrm>
            <a:off x="152400" y="1311175"/>
            <a:ext cx="6666227" cy="3679924"/>
          </a:xfrm>
          <a:prstGeom prst="rect">
            <a:avLst/>
          </a:prstGeom>
          <a:noFill/>
          <a:ln>
            <a:noFill/>
          </a:ln>
        </p:spPr>
      </p:pic>
      <p:sp>
        <p:nvSpPr>
          <p:cNvPr id="2390" name="Google Shape;2390;p119"/>
          <p:cNvSpPr/>
          <p:nvPr/>
        </p:nvSpPr>
        <p:spPr>
          <a:xfrm>
            <a:off x="3862950" y="1437150"/>
            <a:ext cx="972300" cy="522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4" name="Shape 2394"/>
        <p:cNvGrpSpPr/>
        <p:nvPr/>
      </p:nvGrpSpPr>
      <p:grpSpPr>
        <a:xfrm>
          <a:off x="0" y="0"/>
          <a:ext cx="0" cy="0"/>
          <a:chOff x="0" y="0"/>
          <a:chExt cx="0" cy="0"/>
        </a:xfrm>
      </p:grpSpPr>
      <p:sp>
        <p:nvSpPr>
          <p:cNvPr id="2395" name="Google Shape;2395;p120"/>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b="0" lang="vi"/>
              <a:t>TEST EXAM APPROVING DEMO</a:t>
            </a:r>
            <a:endParaRPr/>
          </a:p>
        </p:txBody>
      </p:sp>
      <p:sp>
        <p:nvSpPr>
          <p:cNvPr id="2396" name="Google Shape;2396;p120"/>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sp>
        <p:nvSpPr>
          <p:cNvPr id="2397" name="Google Shape;2397;p120"/>
          <p:cNvSpPr txBox="1"/>
          <p:nvPr/>
        </p:nvSpPr>
        <p:spPr>
          <a:xfrm>
            <a:off x="6978120" y="0"/>
            <a:ext cx="2271900" cy="1246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SOLUTIONS</a:t>
            </a:r>
            <a:br>
              <a:rPr b="0" i="0" lang="vi" sz="1400" u="none" cap="none" strike="noStrike">
                <a:solidFill>
                  <a:schemeClr val="dk1"/>
                </a:solidFill>
                <a:latin typeface="Arial"/>
                <a:ea typeface="Arial"/>
                <a:cs typeface="Arial"/>
                <a:sym typeface="Arial"/>
              </a:rPr>
            </a:br>
            <a:r>
              <a:rPr b="0" i="0" lang="vi" sz="1400" u="none" cap="none" strike="noStrike">
                <a:solidFill>
                  <a:schemeClr val="dk1"/>
                </a:solidFill>
                <a:latin typeface="Arial"/>
                <a:ea typeface="Arial"/>
                <a:cs typeface="Arial"/>
                <a:sym typeface="Arial"/>
              </a:rPr>
              <a:t>BLOCKCHAIN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SYNCHRONIZE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pic>
        <p:nvPicPr>
          <p:cNvPr id="2398" name="Google Shape;2398;p120"/>
          <p:cNvPicPr preferRelativeResize="0"/>
          <p:nvPr/>
        </p:nvPicPr>
        <p:blipFill rotWithShape="1">
          <a:blip r:embed="rId3">
            <a:alphaModFix/>
          </a:blip>
          <a:srcRect b="0" l="0" r="0" t="0"/>
          <a:stretch/>
        </p:blipFill>
        <p:spPr>
          <a:xfrm>
            <a:off x="152400" y="1311175"/>
            <a:ext cx="6666225" cy="3679924"/>
          </a:xfrm>
          <a:prstGeom prst="rect">
            <a:avLst/>
          </a:prstGeom>
          <a:noFill/>
          <a:ln>
            <a:noFill/>
          </a:ln>
        </p:spPr>
      </p:pic>
      <p:sp>
        <p:nvSpPr>
          <p:cNvPr id="2399" name="Google Shape;2399;p120"/>
          <p:cNvSpPr/>
          <p:nvPr/>
        </p:nvSpPr>
        <p:spPr>
          <a:xfrm>
            <a:off x="1839950" y="3604275"/>
            <a:ext cx="972300" cy="522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0" name="Google Shape;2400;p120"/>
          <p:cNvSpPr/>
          <p:nvPr/>
        </p:nvSpPr>
        <p:spPr>
          <a:xfrm>
            <a:off x="324062" y="2373176"/>
            <a:ext cx="972300" cy="522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4" name="Shape 2404"/>
        <p:cNvGrpSpPr/>
        <p:nvPr/>
      </p:nvGrpSpPr>
      <p:grpSpPr>
        <a:xfrm>
          <a:off x="0" y="0"/>
          <a:ext cx="0" cy="0"/>
          <a:chOff x="0" y="0"/>
          <a:chExt cx="0" cy="0"/>
        </a:xfrm>
      </p:grpSpPr>
      <p:sp>
        <p:nvSpPr>
          <p:cNvPr id="2405" name="Google Shape;2405;p121"/>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b="0" lang="vi"/>
              <a:t>TEST EXAM APPROVING DEMO</a:t>
            </a:r>
            <a:endParaRPr/>
          </a:p>
        </p:txBody>
      </p:sp>
      <p:sp>
        <p:nvSpPr>
          <p:cNvPr id="2406" name="Google Shape;2406;p121"/>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sp>
        <p:nvSpPr>
          <p:cNvPr id="2407" name="Google Shape;2407;p121"/>
          <p:cNvSpPr txBox="1"/>
          <p:nvPr/>
        </p:nvSpPr>
        <p:spPr>
          <a:xfrm>
            <a:off x="6978120" y="0"/>
            <a:ext cx="2271900" cy="1246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SOLUTIONS</a:t>
            </a:r>
            <a:br>
              <a:rPr b="0" i="0" lang="vi" sz="1400" u="none" cap="none" strike="noStrike">
                <a:solidFill>
                  <a:schemeClr val="dk1"/>
                </a:solidFill>
                <a:latin typeface="Arial"/>
                <a:ea typeface="Arial"/>
                <a:cs typeface="Arial"/>
                <a:sym typeface="Arial"/>
              </a:rPr>
            </a:br>
            <a:r>
              <a:rPr b="0" i="0" lang="vi" sz="1400" u="none" cap="none" strike="noStrike">
                <a:solidFill>
                  <a:schemeClr val="dk1"/>
                </a:solidFill>
                <a:latin typeface="Arial"/>
                <a:ea typeface="Arial"/>
                <a:cs typeface="Arial"/>
                <a:sym typeface="Arial"/>
              </a:rPr>
              <a:t>BLOCKCHAIN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SYNCHRONIZE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pic>
        <p:nvPicPr>
          <p:cNvPr id="2408" name="Google Shape;2408;p121"/>
          <p:cNvPicPr preferRelativeResize="0"/>
          <p:nvPr/>
        </p:nvPicPr>
        <p:blipFill rotWithShape="1">
          <a:blip r:embed="rId3">
            <a:alphaModFix/>
          </a:blip>
          <a:srcRect b="0" l="0" r="0" t="0"/>
          <a:stretch/>
        </p:blipFill>
        <p:spPr>
          <a:xfrm>
            <a:off x="152400" y="1311175"/>
            <a:ext cx="6666225" cy="3679924"/>
          </a:xfrm>
          <a:prstGeom prst="rect">
            <a:avLst/>
          </a:prstGeom>
          <a:noFill/>
          <a:ln>
            <a:noFill/>
          </a:ln>
        </p:spPr>
      </p:pic>
      <p:sp>
        <p:nvSpPr>
          <p:cNvPr id="2409" name="Google Shape;2409;p121"/>
          <p:cNvSpPr/>
          <p:nvPr/>
        </p:nvSpPr>
        <p:spPr>
          <a:xfrm>
            <a:off x="3941275" y="3614750"/>
            <a:ext cx="972300" cy="522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3" name="Shape 2413"/>
        <p:cNvGrpSpPr/>
        <p:nvPr/>
      </p:nvGrpSpPr>
      <p:grpSpPr>
        <a:xfrm>
          <a:off x="0" y="0"/>
          <a:ext cx="0" cy="0"/>
          <a:chOff x="0" y="0"/>
          <a:chExt cx="0" cy="0"/>
        </a:xfrm>
      </p:grpSpPr>
      <p:sp>
        <p:nvSpPr>
          <p:cNvPr id="2414" name="Google Shape;2414;p122"/>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CREATE EXAM CURRENT SITUATIONS</a:t>
            </a:r>
            <a:endParaRPr/>
          </a:p>
        </p:txBody>
      </p:sp>
      <p:sp>
        <p:nvSpPr>
          <p:cNvPr id="2415" name="Google Shape;2415;p122"/>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grpSp>
        <p:nvGrpSpPr>
          <p:cNvPr id="2416" name="Google Shape;2416;p122"/>
          <p:cNvGrpSpPr/>
          <p:nvPr/>
        </p:nvGrpSpPr>
        <p:grpSpPr>
          <a:xfrm>
            <a:off x="431185" y="2827705"/>
            <a:ext cx="1630911" cy="311654"/>
            <a:chOff x="769938" y="2456536"/>
            <a:chExt cx="1613466" cy="345642"/>
          </a:xfrm>
        </p:grpSpPr>
        <p:sp>
          <p:nvSpPr>
            <p:cNvPr id="2417" name="Google Shape;2417;p122"/>
            <p:cNvSpPr/>
            <p:nvPr/>
          </p:nvSpPr>
          <p:spPr>
            <a:xfrm>
              <a:off x="769938" y="2456536"/>
              <a:ext cx="1613466" cy="345642"/>
            </a:xfrm>
            <a:prstGeom prst="notchedRightArrow">
              <a:avLst>
                <a:gd fmla="val 100000" name="adj1"/>
                <a:gd fmla="val 91021" name="adj2"/>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418" name="Google Shape;2418;p122"/>
            <p:cNvSpPr/>
            <p:nvPr/>
          </p:nvSpPr>
          <p:spPr>
            <a:xfrm>
              <a:off x="1482001" y="2534688"/>
              <a:ext cx="189341" cy="18933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rgbClr val="999999"/>
                </a:solidFill>
                <a:latin typeface="Arial"/>
                <a:ea typeface="Arial"/>
                <a:cs typeface="Arial"/>
                <a:sym typeface="Arial"/>
              </a:endParaRPr>
            </a:p>
          </p:txBody>
        </p:sp>
      </p:grpSp>
      <p:sp>
        <p:nvSpPr>
          <p:cNvPr id="2419" name="Google Shape;2419;p122"/>
          <p:cNvSpPr txBox="1"/>
          <p:nvPr/>
        </p:nvSpPr>
        <p:spPr>
          <a:xfrm>
            <a:off x="719600" y="3182050"/>
            <a:ext cx="1058618" cy="296012"/>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i="0" lang="vi" sz="1600" u="none" cap="none" strike="noStrike">
                <a:solidFill>
                  <a:schemeClr val="accent1"/>
                </a:solidFill>
                <a:latin typeface="Arial"/>
                <a:ea typeface="Arial"/>
                <a:cs typeface="Arial"/>
                <a:sym typeface="Arial"/>
              </a:rPr>
              <a:t>Teacher</a:t>
            </a:r>
            <a:endParaRPr b="0" i="0" sz="1600" u="none" cap="none" strike="noStrike">
              <a:solidFill>
                <a:schemeClr val="accent1"/>
              </a:solidFill>
              <a:latin typeface="Arial"/>
              <a:ea typeface="Arial"/>
              <a:cs typeface="Arial"/>
              <a:sym typeface="Arial"/>
            </a:endParaRPr>
          </a:p>
        </p:txBody>
      </p:sp>
      <p:cxnSp>
        <p:nvCxnSpPr>
          <p:cNvPr id="2420" name="Google Shape;2420;p122"/>
          <p:cNvCxnSpPr>
            <a:stCxn id="2421" idx="7"/>
          </p:cNvCxnSpPr>
          <p:nvPr/>
        </p:nvCxnSpPr>
        <p:spPr>
          <a:xfrm>
            <a:off x="1244412" y="2428446"/>
            <a:ext cx="0" cy="554400"/>
          </a:xfrm>
          <a:prstGeom prst="straightConnector1">
            <a:avLst/>
          </a:prstGeom>
          <a:noFill/>
          <a:ln cap="flat" cmpd="sng" w="19050">
            <a:solidFill>
              <a:schemeClr val="accent1"/>
            </a:solidFill>
            <a:prstDash val="solid"/>
            <a:round/>
            <a:headEnd len="med" w="med" type="oval"/>
            <a:tailEnd len="med" w="med" type="oval"/>
          </a:ln>
        </p:spPr>
      </p:cxnSp>
      <p:grpSp>
        <p:nvGrpSpPr>
          <p:cNvPr id="2422" name="Google Shape;2422;p122"/>
          <p:cNvGrpSpPr/>
          <p:nvPr/>
        </p:nvGrpSpPr>
        <p:grpSpPr>
          <a:xfrm>
            <a:off x="844930" y="1715754"/>
            <a:ext cx="798966" cy="712693"/>
            <a:chOff x="1179256" y="1400898"/>
            <a:chExt cx="790420" cy="790420"/>
          </a:xfrm>
        </p:grpSpPr>
        <p:sp>
          <p:nvSpPr>
            <p:cNvPr id="2421" name="Google Shape;2421;p122"/>
            <p:cNvSpPr/>
            <p:nvPr/>
          </p:nvSpPr>
          <p:spPr>
            <a:xfrm rot="8100000">
              <a:off x="1295010" y="1516652"/>
              <a:ext cx="558911" cy="558911"/>
            </a:xfrm>
            <a:prstGeom prst="teardrop">
              <a:avLst>
                <a:gd fmla="val 10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423" name="Google Shape;2423;p122"/>
            <p:cNvSpPr/>
            <p:nvPr/>
          </p:nvSpPr>
          <p:spPr>
            <a:xfrm>
              <a:off x="1390237" y="1619580"/>
              <a:ext cx="368458" cy="368458"/>
            </a:xfrm>
            <a:prstGeom prst="ellipse">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0" i="0" lang="vi" sz="1050" u="none" cap="none" strike="noStrike">
                  <a:solidFill>
                    <a:schemeClr val="lt1"/>
                  </a:solidFill>
                  <a:latin typeface="Arial"/>
                  <a:ea typeface="Arial"/>
                  <a:cs typeface="Arial"/>
                  <a:sym typeface="Arial"/>
                </a:rPr>
                <a:t></a:t>
              </a:r>
              <a:endParaRPr b="1" i="0" sz="825" u="none" cap="none" strike="noStrike">
                <a:solidFill>
                  <a:schemeClr val="lt1"/>
                </a:solidFill>
                <a:latin typeface="Arial"/>
                <a:ea typeface="Arial"/>
                <a:cs typeface="Arial"/>
                <a:sym typeface="Arial"/>
              </a:endParaRPr>
            </a:p>
          </p:txBody>
        </p:sp>
      </p:grpSp>
      <p:grpSp>
        <p:nvGrpSpPr>
          <p:cNvPr id="2424" name="Google Shape;2424;p122"/>
          <p:cNvGrpSpPr/>
          <p:nvPr/>
        </p:nvGrpSpPr>
        <p:grpSpPr>
          <a:xfrm>
            <a:off x="0" y="3557402"/>
            <a:ext cx="2488833" cy="334980"/>
            <a:chOff x="174237" y="661615"/>
            <a:chExt cx="2402762" cy="201904"/>
          </a:xfrm>
        </p:grpSpPr>
        <p:sp>
          <p:nvSpPr>
            <p:cNvPr id="2425" name="Google Shape;2425;p122"/>
            <p:cNvSpPr txBox="1"/>
            <p:nvPr/>
          </p:nvSpPr>
          <p:spPr>
            <a:xfrm>
              <a:off x="174237" y="661615"/>
              <a:ext cx="2402762" cy="15611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vi" sz="1400" u="none" cap="none" strike="noStrike">
                  <a:solidFill>
                    <a:schemeClr val="accent1"/>
                  </a:solidFill>
                  <a:latin typeface="Arial"/>
                  <a:ea typeface="Arial"/>
                  <a:cs typeface="Arial"/>
                  <a:sym typeface="Arial"/>
                </a:rPr>
                <a:t>CREATE QUESTIONS</a:t>
              </a:r>
              <a:endParaRPr b="0" i="0" sz="1400" u="none" cap="none" strike="noStrike">
                <a:solidFill>
                  <a:srgbClr val="000000"/>
                </a:solidFill>
                <a:latin typeface="Arial"/>
                <a:ea typeface="Arial"/>
                <a:cs typeface="Arial"/>
                <a:sym typeface="Arial"/>
              </a:endParaRPr>
            </a:p>
          </p:txBody>
        </p:sp>
        <p:sp>
          <p:nvSpPr>
            <p:cNvPr id="2426" name="Google Shape;2426;p122"/>
            <p:cNvSpPr txBox="1"/>
            <p:nvPr/>
          </p:nvSpPr>
          <p:spPr>
            <a:xfrm>
              <a:off x="690582" y="779887"/>
              <a:ext cx="1370060" cy="8363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750"/>
                <a:buFont typeface="Arial"/>
                <a:buNone/>
              </a:pPr>
              <a:r>
                <a:t/>
              </a:r>
              <a:endParaRPr b="1" i="0" sz="750" u="none" cap="none" strike="noStrike">
                <a:solidFill>
                  <a:srgbClr val="7F7F7F"/>
                </a:solidFill>
                <a:latin typeface="Arial"/>
                <a:ea typeface="Arial"/>
                <a:cs typeface="Arial"/>
                <a:sym typeface="Arial"/>
              </a:endParaRPr>
            </a:p>
          </p:txBody>
        </p:sp>
      </p:grpSp>
      <p:grpSp>
        <p:nvGrpSpPr>
          <p:cNvPr id="2427" name="Google Shape;2427;p122"/>
          <p:cNvGrpSpPr/>
          <p:nvPr/>
        </p:nvGrpSpPr>
        <p:grpSpPr>
          <a:xfrm>
            <a:off x="431185" y="2827705"/>
            <a:ext cx="1630911" cy="311654"/>
            <a:chOff x="769938" y="2456536"/>
            <a:chExt cx="1613466" cy="345642"/>
          </a:xfrm>
        </p:grpSpPr>
        <p:sp>
          <p:nvSpPr>
            <p:cNvPr id="2428" name="Google Shape;2428;p122"/>
            <p:cNvSpPr/>
            <p:nvPr/>
          </p:nvSpPr>
          <p:spPr>
            <a:xfrm>
              <a:off x="769938" y="2456536"/>
              <a:ext cx="1613466" cy="345642"/>
            </a:xfrm>
            <a:prstGeom prst="notchedRightArrow">
              <a:avLst>
                <a:gd fmla="val 100000" name="adj1"/>
                <a:gd fmla="val 91021" name="adj2"/>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429" name="Google Shape;2429;p122"/>
            <p:cNvSpPr/>
            <p:nvPr/>
          </p:nvSpPr>
          <p:spPr>
            <a:xfrm>
              <a:off x="1482001" y="2534688"/>
              <a:ext cx="189341" cy="18933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rgbClr val="999999"/>
                </a:solidFill>
                <a:latin typeface="Arial"/>
                <a:ea typeface="Arial"/>
                <a:cs typeface="Arial"/>
                <a:sym typeface="Arial"/>
              </a:endParaRPr>
            </a:p>
          </p:txBody>
        </p:sp>
      </p:grpSp>
      <p:grpSp>
        <p:nvGrpSpPr>
          <p:cNvPr id="2430" name="Google Shape;2430;p122"/>
          <p:cNvGrpSpPr/>
          <p:nvPr/>
        </p:nvGrpSpPr>
        <p:grpSpPr>
          <a:xfrm>
            <a:off x="1938274" y="2827705"/>
            <a:ext cx="1630911" cy="311654"/>
            <a:chOff x="769938" y="2456536"/>
            <a:chExt cx="1613466" cy="345642"/>
          </a:xfrm>
        </p:grpSpPr>
        <p:sp>
          <p:nvSpPr>
            <p:cNvPr id="2431" name="Google Shape;2431;p122"/>
            <p:cNvSpPr/>
            <p:nvPr/>
          </p:nvSpPr>
          <p:spPr>
            <a:xfrm>
              <a:off x="769938" y="2456536"/>
              <a:ext cx="1613466" cy="345642"/>
            </a:xfrm>
            <a:prstGeom prst="notchedRightArrow">
              <a:avLst>
                <a:gd fmla="val 100000" name="adj1"/>
                <a:gd fmla="val 91021" name="adj2"/>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432" name="Google Shape;2432;p122"/>
            <p:cNvSpPr/>
            <p:nvPr/>
          </p:nvSpPr>
          <p:spPr>
            <a:xfrm>
              <a:off x="1482001" y="2534688"/>
              <a:ext cx="189341" cy="18933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rgbClr val="999999"/>
                </a:solidFill>
                <a:latin typeface="Arial"/>
                <a:ea typeface="Arial"/>
                <a:cs typeface="Arial"/>
                <a:sym typeface="Arial"/>
              </a:endParaRPr>
            </a:p>
          </p:txBody>
        </p:sp>
      </p:grpSp>
      <p:sp>
        <p:nvSpPr>
          <p:cNvPr id="2433" name="Google Shape;2433;p122"/>
          <p:cNvSpPr txBox="1"/>
          <p:nvPr/>
        </p:nvSpPr>
        <p:spPr>
          <a:xfrm>
            <a:off x="2447228" y="2525330"/>
            <a:ext cx="615727" cy="296012"/>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i="0" lang="vi" sz="1600" u="none" cap="none" strike="noStrike">
                <a:solidFill>
                  <a:schemeClr val="accent2"/>
                </a:solidFill>
                <a:latin typeface="Arial"/>
                <a:ea typeface="Arial"/>
                <a:cs typeface="Arial"/>
                <a:sym typeface="Arial"/>
              </a:rPr>
              <a:t>Staff</a:t>
            </a:r>
            <a:endParaRPr b="0" i="0" sz="1600" u="none" cap="none" strike="noStrike">
              <a:solidFill>
                <a:schemeClr val="accent2"/>
              </a:solidFill>
              <a:latin typeface="Arial"/>
              <a:ea typeface="Arial"/>
              <a:cs typeface="Arial"/>
              <a:sym typeface="Arial"/>
            </a:endParaRPr>
          </a:p>
        </p:txBody>
      </p:sp>
      <p:cxnSp>
        <p:nvCxnSpPr>
          <p:cNvPr id="2434" name="Google Shape;2434;p122"/>
          <p:cNvCxnSpPr>
            <a:stCxn id="2435" idx="7"/>
          </p:cNvCxnSpPr>
          <p:nvPr/>
        </p:nvCxnSpPr>
        <p:spPr>
          <a:xfrm>
            <a:off x="1222845" y="2450016"/>
            <a:ext cx="0" cy="554400"/>
          </a:xfrm>
          <a:prstGeom prst="straightConnector1">
            <a:avLst/>
          </a:prstGeom>
          <a:noFill/>
          <a:ln cap="flat" cmpd="sng" w="19050">
            <a:solidFill>
              <a:schemeClr val="accent1"/>
            </a:solidFill>
            <a:prstDash val="solid"/>
            <a:round/>
            <a:headEnd len="med" w="med" type="oval"/>
            <a:tailEnd len="med" w="med" type="oval"/>
          </a:ln>
        </p:spPr>
      </p:cxnSp>
      <p:sp>
        <p:nvSpPr>
          <p:cNvPr id="2435" name="Google Shape;2435;p122"/>
          <p:cNvSpPr/>
          <p:nvPr/>
        </p:nvSpPr>
        <p:spPr>
          <a:xfrm rot="8100000">
            <a:off x="961936" y="1820126"/>
            <a:ext cx="564954" cy="503950"/>
          </a:xfrm>
          <a:prstGeom prst="teardrop">
            <a:avLst>
              <a:gd fmla="val 10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436" name="Google Shape;2436;p122"/>
          <p:cNvSpPr/>
          <p:nvPr/>
        </p:nvSpPr>
        <p:spPr>
          <a:xfrm>
            <a:off x="1058193" y="1912932"/>
            <a:ext cx="372442" cy="332225"/>
          </a:xfrm>
          <a:prstGeom prst="ellipse">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25"/>
              <a:buFont typeface="Arial"/>
              <a:buNone/>
            </a:pPr>
            <a:r>
              <a:t/>
            </a:r>
            <a:endParaRPr b="1" i="0" sz="825" u="none" cap="none" strike="noStrike">
              <a:solidFill>
                <a:schemeClr val="lt1"/>
              </a:solidFill>
              <a:latin typeface="Arial"/>
              <a:ea typeface="Arial"/>
              <a:cs typeface="Arial"/>
              <a:sym typeface="Arial"/>
            </a:endParaRPr>
          </a:p>
        </p:txBody>
      </p:sp>
      <p:cxnSp>
        <p:nvCxnSpPr>
          <p:cNvPr id="2437" name="Google Shape;2437;p122"/>
          <p:cNvCxnSpPr>
            <a:stCxn id="2438" idx="7"/>
          </p:cNvCxnSpPr>
          <p:nvPr/>
        </p:nvCxnSpPr>
        <p:spPr>
          <a:xfrm rot="10800000">
            <a:off x="2773828" y="2965636"/>
            <a:ext cx="0" cy="554400"/>
          </a:xfrm>
          <a:prstGeom prst="straightConnector1">
            <a:avLst/>
          </a:prstGeom>
          <a:noFill/>
          <a:ln cap="flat" cmpd="sng" w="19050">
            <a:solidFill>
              <a:schemeClr val="accent2"/>
            </a:solidFill>
            <a:prstDash val="solid"/>
            <a:round/>
            <a:headEnd len="med" w="med" type="oval"/>
            <a:tailEnd len="med" w="med" type="oval"/>
          </a:ln>
        </p:spPr>
      </p:cxnSp>
      <p:sp>
        <p:nvSpPr>
          <p:cNvPr id="2438" name="Google Shape;2438;p122"/>
          <p:cNvSpPr/>
          <p:nvPr/>
        </p:nvSpPr>
        <p:spPr>
          <a:xfrm rot="-2700000">
            <a:off x="2469783" y="3645975"/>
            <a:ext cx="564954" cy="503950"/>
          </a:xfrm>
          <a:prstGeom prst="teardrop">
            <a:avLst>
              <a:gd fmla="val 100000"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439" name="Google Shape;2439;p122"/>
          <p:cNvGrpSpPr/>
          <p:nvPr/>
        </p:nvGrpSpPr>
        <p:grpSpPr>
          <a:xfrm>
            <a:off x="1365707" y="2151150"/>
            <a:ext cx="2797778" cy="342385"/>
            <a:chOff x="34282" y="779887"/>
            <a:chExt cx="2701024" cy="206367"/>
          </a:xfrm>
        </p:grpSpPr>
        <p:sp>
          <p:nvSpPr>
            <p:cNvPr id="2440" name="Google Shape;2440;p122"/>
            <p:cNvSpPr txBox="1"/>
            <p:nvPr/>
          </p:nvSpPr>
          <p:spPr>
            <a:xfrm>
              <a:off x="34282" y="830139"/>
              <a:ext cx="2701024" cy="15611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vi" sz="1400" u="none" cap="none" strike="noStrike">
                  <a:solidFill>
                    <a:schemeClr val="accent2"/>
                  </a:solidFill>
                  <a:latin typeface="Arial"/>
                  <a:ea typeface="Arial"/>
                  <a:cs typeface="Arial"/>
                  <a:sym typeface="Arial"/>
                </a:rPr>
                <a:t>GENERATE TEST EXAM</a:t>
              </a:r>
              <a:endParaRPr b="0" i="0" sz="1400" u="none" cap="none" strike="noStrike">
                <a:solidFill>
                  <a:srgbClr val="000000"/>
                </a:solidFill>
                <a:latin typeface="Arial"/>
                <a:ea typeface="Arial"/>
                <a:cs typeface="Arial"/>
                <a:sym typeface="Arial"/>
              </a:endParaRPr>
            </a:p>
          </p:txBody>
        </p:sp>
        <p:sp>
          <p:nvSpPr>
            <p:cNvPr id="2441" name="Google Shape;2441;p122"/>
            <p:cNvSpPr txBox="1"/>
            <p:nvPr/>
          </p:nvSpPr>
          <p:spPr>
            <a:xfrm>
              <a:off x="690582" y="779887"/>
              <a:ext cx="1370060" cy="15611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7F7F7F"/>
                </a:solidFill>
                <a:latin typeface="Arial"/>
                <a:ea typeface="Arial"/>
                <a:cs typeface="Arial"/>
                <a:sym typeface="Arial"/>
              </a:endParaRPr>
            </a:p>
          </p:txBody>
        </p:sp>
      </p:grpSp>
      <p:sp>
        <p:nvSpPr>
          <p:cNvPr id="2442" name="Google Shape;2442;p122"/>
          <p:cNvSpPr/>
          <p:nvPr/>
        </p:nvSpPr>
        <p:spPr>
          <a:xfrm>
            <a:off x="3445362" y="2827705"/>
            <a:ext cx="1630911" cy="311654"/>
          </a:xfrm>
          <a:prstGeom prst="notchedRightArrow">
            <a:avLst>
              <a:gd fmla="val 100000" name="adj1"/>
              <a:gd fmla="val 91021" name="adj2"/>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443" name="Google Shape;2443;p122"/>
          <p:cNvSpPr/>
          <p:nvPr/>
        </p:nvSpPr>
        <p:spPr>
          <a:xfrm>
            <a:off x="4165124" y="2898172"/>
            <a:ext cx="191388" cy="1707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rgbClr val="999999"/>
              </a:solidFill>
              <a:latin typeface="Arial"/>
              <a:ea typeface="Arial"/>
              <a:cs typeface="Arial"/>
              <a:sym typeface="Arial"/>
            </a:endParaRPr>
          </a:p>
        </p:txBody>
      </p:sp>
      <p:sp>
        <p:nvSpPr>
          <p:cNvPr id="2444" name="Google Shape;2444;p122"/>
          <p:cNvSpPr txBox="1"/>
          <p:nvPr/>
        </p:nvSpPr>
        <p:spPr>
          <a:xfrm>
            <a:off x="3731974" y="3182050"/>
            <a:ext cx="1058618" cy="296012"/>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i="0" lang="vi" sz="1600" u="none" cap="none" strike="noStrike">
                <a:solidFill>
                  <a:schemeClr val="accent3"/>
                </a:solidFill>
                <a:latin typeface="Arial"/>
                <a:ea typeface="Arial"/>
                <a:cs typeface="Arial"/>
                <a:sym typeface="Arial"/>
              </a:rPr>
              <a:t>Teacher</a:t>
            </a:r>
            <a:endParaRPr b="0" i="0" sz="1600" u="none" cap="none" strike="noStrike">
              <a:solidFill>
                <a:schemeClr val="accent3"/>
              </a:solidFill>
              <a:latin typeface="Arial"/>
              <a:ea typeface="Arial"/>
              <a:cs typeface="Arial"/>
              <a:sym typeface="Arial"/>
            </a:endParaRPr>
          </a:p>
        </p:txBody>
      </p:sp>
      <p:cxnSp>
        <p:nvCxnSpPr>
          <p:cNvPr id="2445" name="Google Shape;2445;p122"/>
          <p:cNvCxnSpPr>
            <a:stCxn id="2446" idx="7"/>
          </p:cNvCxnSpPr>
          <p:nvPr/>
        </p:nvCxnSpPr>
        <p:spPr>
          <a:xfrm>
            <a:off x="4239742" y="2445720"/>
            <a:ext cx="0" cy="554400"/>
          </a:xfrm>
          <a:prstGeom prst="straightConnector1">
            <a:avLst/>
          </a:prstGeom>
          <a:noFill/>
          <a:ln cap="flat" cmpd="sng" w="19050">
            <a:solidFill>
              <a:schemeClr val="accent3"/>
            </a:solidFill>
            <a:prstDash val="solid"/>
            <a:round/>
            <a:headEnd len="med" w="med" type="oval"/>
            <a:tailEnd len="med" w="med" type="oval"/>
          </a:ln>
        </p:spPr>
      </p:cxnSp>
      <p:sp>
        <p:nvSpPr>
          <p:cNvPr id="2446" name="Google Shape;2446;p122"/>
          <p:cNvSpPr/>
          <p:nvPr/>
        </p:nvSpPr>
        <p:spPr>
          <a:xfrm rot="8100000">
            <a:off x="3978833" y="1815830"/>
            <a:ext cx="564954" cy="503950"/>
          </a:xfrm>
          <a:prstGeom prst="teardrop">
            <a:avLst>
              <a:gd fmla="val 100000" name="adj"/>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447" name="Google Shape;2447;p122"/>
          <p:cNvSpPr/>
          <p:nvPr/>
        </p:nvSpPr>
        <p:spPr>
          <a:xfrm>
            <a:off x="4075090" y="1908636"/>
            <a:ext cx="372442" cy="332225"/>
          </a:xfrm>
          <a:prstGeom prst="ellipse">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448" name="Google Shape;2448;p122"/>
          <p:cNvSpPr txBox="1"/>
          <p:nvPr/>
        </p:nvSpPr>
        <p:spPr>
          <a:xfrm>
            <a:off x="2959806" y="3557401"/>
            <a:ext cx="2637905" cy="25901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vi" sz="1400" u="none" cap="none" strike="noStrike">
                <a:solidFill>
                  <a:schemeClr val="accent3"/>
                </a:solidFill>
                <a:latin typeface="Arial"/>
                <a:ea typeface="Arial"/>
                <a:cs typeface="Arial"/>
                <a:sym typeface="Arial"/>
              </a:rPr>
              <a:t>APPROVE TEST EXAM</a:t>
            </a:r>
            <a:endParaRPr b="0" i="0" sz="1400" u="none" cap="none" strike="noStrike">
              <a:solidFill>
                <a:srgbClr val="000000"/>
              </a:solidFill>
              <a:latin typeface="Arial"/>
              <a:ea typeface="Arial"/>
              <a:cs typeface="Arial"/>
              <a:sym typeface="Arial"/>
            </a:endParaRPr>
          </a:p>
        </p:txBody>
      </p:sp>
      <p:sp>
        <p:nvSpPr>
          <p:cNvPr id="2449" name="Google Shape;2449;p122"/>
          <p:cNvSpPr txBox="1"/>
          <p:nvPr/>
        </p:nvSpPr>
        <p:spPr>
          <a:xfrm>
            <a:off x="3569185" y="3753627"/>
            <a:ext cx="1419138" cy="25901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7F7F7F"/>
              </a:solidFill>
              <a:latin typeface="Arial"/>
              <a:ea typeface="Arial"/>
              <a:cs typeface="Arial"/>
              <a:sym typeface="Arial"/>
            </a:endParaRPr>
          </a:p>
        </p:txBody>
      </p:sp>
      <p:sp>
        <p:nvSpPr>
          <p:cNvPr id="2450" name="Google Shape;2450;p122"/>
          <p:cNvSpPr/>
          <p:nvPr/>
        </p:nvSpPr>
        <p:spPr>
          <a:xfrm rot="8287692">
            <a:off x="2622795" y="3015919"/>
            <a:ext cx="1654020" cy="1475419"/>
          </a:xfrm>
          <a:prstGeom prst="arc">
            <a:avLst>
              <a:gd fmla="val 16200000" name="adj1"/>
              <a:gd fmla="val 0" name="adj2"/>
            </a:avLst>
          </a:prstGeom>
          <a:noFill/>
          <a:ln cap="flat" cmpd="sng" w="28575">
            <a:solidFill>
              <a:srgbClr val="A5A5A5"/>
            </a:solidFill>
            <a:prstDash val="dot"/>
            <a:round/>
            <a:headEnd len="sm" w="sm" type="none"/>
            <a:tailEnd len="med" w="med" type="stealth"/>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sp>
        <p:nvSpPr>
          <p:cNvPr id="2451" name="Google Shape;2451;p122"/>
          <p:cNvSpPr txBox="1"/>
          <p:nvPr/>
        </p:nvSpPr>
        <p:spPr>
          <a:xfrm>
            <a:off x="2374345" y="4586698"/>
            <a:ext cx="1966071" cy="68942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vi" sz="1400" u="none" cap="none" strike="noStrike">
                <a:solidFill>
                  <a:srgbClr val="7F7F7F"/>
                </a:solidFill>
                <a:latin typeface="Arial"/>
                <a:ea typeface="Arial"/>
                <a:cs typeface="Arial"/>
                <a:sym typeface="Arial"/>
              </a:rPr>
              <a:t>if teacher reject test exam</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280"/>
              </a:spcBef>
              <a:spcAft>
                <a:spcPts val="0"/>
              </a:spcAft>
              <a:buClr>
                <a:srgbClr val="000000"/>
              </a:buClr>
              <a:buSzPts val="1400"/>
              <a:buFont typeface="Arial"/>
              <a:buNone/>
            </a:pPr>
            <a:r>
              <a:t/>
            </a:r>
            <a:endParaRPr b="1" i="0" sz="1400" u="none" cap="none" strike="noStrike">
              <a:solidFill>
                <a:srgbClr val="7F7F7F"/>
              </a:solidFill>
              <a:latin typeface="Arial"/>
              <a:ea typeface="Arial"/>
              <a:cs typeface="Arial"/>
              <a:sym typeface="Arial"/>
            </a:endParaRPr>
          </a:p>
        </p:txBody>
      </p:sp>
      <p:grpSp>
        <p:nvGrpSpPr>
          <p:cNvPr id="2452" name="Google Shape;2452;p122"/>
          <p:cNvGrpSpPr/>
          <p:nvPr/>
        </p:nvGrpSpPr>
        <p:grpSpPr>
          <a:xfrm>
            <a:off x="4952450" y="2827705"/>
            <a:ext cx="1630911" cy="311654"/>
            <a:chOff x="769938" y="2456536"/>
            <a:chExt cx="1613466" cy="345642"/>
          </a:xfrm>
        </p:grpSpPr>
        <p:sp>
          <p:nvSpPr>
            <p:cNvPr id="2453" name="Google Shape;2453;p122"/>
            <p:cNvSpPr/>
            <p:nvPr/>
          </p:nvSpPr>
          <p:spPr>
            <a:xfrm>
              <a:off x="769938" y="2456536"/>
              <a:ext cx="1613466" cy="345642"/>
            </a:xfrm>
            <a:prstGeom prst="notchedRightArrow">
              <a:avLst>
                <a:gd fmla="val 100000" name="adj1"/>
                <a:gd fmla="val 91021" name="adj2"/>
              </a:avLst>
            </a:prstGeom>
            <a:solidFill>
              <a:schemeClr val="accent4"/>
            </a:solid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454" name="Google Shape;2454;p122"/>
            <p:cNvSpPr/>
            <p:nvPr/>
          </p:nvSpPr>
          <p:spPr>
            <a:xfrm>
              <a:off x="1482001" y="2534688"/>
              <a:ext cx="189341" cy="189339"/>
            </a:xfrm>
            <a:prstGeom prst="ellipse">
              <a:avLst/>
            </a:prstGeom>
            <a:solidFill>
              <a:schemeClr val="lt1"/>
            </a:solid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rgbClr val="999999"/>
                </a:solidFill>
                <a:latin typeface="Arial"/>
                <a:ea typeface="Arial"/>
                <a:cs typeface="Arial"/>
                <a:sym typeface="Arial"/>
              </a:endParaRPr>
            </a:p>
          </p:txBody>
        </p:sp>
      </p:grpSp>
      <p:sp>
        <p:nvSpPr>
          <p:cNvPr id="2455" name="Google Shape;2455;p122"/>
          <p:cNvSpPr txBox="1"/>
          <p:nvPr/>
        </p:nvSpPr>
        <p:spPr>
          <a:xfrm>
            <a:off x="5459604" y="2525330"/>
            <a:ext cx="615727" cy="296012"/>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i="0" lang="vi" sz="1600" u="none" cap="none" strike="noStrike">
                <a:solidFill>
                  <a:schemeClr val="accent4"/>
                </a:solidFill>
                <a:latin typeface="Arial"/>
                <a:ea typeface="Arial"/>
                <a:cs typeface="Arial"/>
                <a:sym typeface="Arial"/>
              </a:rPr>
              <a:t>Staff</a:t>
            </a:r>
            <a:endParaRPr b="0" i="0" sz="1600" u="none" cap="none" strike="noStrike">
              <a:solidFill>
                <a:schemeClr val="accent4"/>
              </a:solidFill>
              <a:latin typeface="Arial"/>
              <a:ea typeface="Arial"/>
              <a:cs typeface="Arial"/>
              <a:sym typeface="Arial"/>
            </a:endParaRPr>
          </a:p>
        </p:txBody>
      </p:sp>
      <p:cxnSp>
        <p:nvCxnSpPr>
          <p:cNvPr id="2456" name="Google Shape;2456;p122"/>
          <p:cNvCxnSpPr>
            <a:stCxn id="2457" idx="7"/>
          </p:cNvCxnSpPr>
          <p:nvPr/>
        </p:nvCxnSpPr>
        <p:spPr>
          <a:xfrm rot="10800000">
            <a:off x="5788247" y="2965636"/>
            <a:ext cx="0" cy="554400"/>
          </a:xfrm>
          <a:prstGeom prst="straightConnector1">
            <a:avLst/>
          </a:prstGeom>
          <a:noFill/>
          <a:ln cap="flat" cmpd="sng" w="19050">
            <a:solidFill>
              <a:schemeClr val="accent4"/>
            </a:solidFill>
            <a:prstDash val="solid"/>
            <a:round/>
            <a:headEnd len="med" w="med" type="oval"/>
            <a:tailEnd len="med" w="med" type="oval"/>
          </a:ln>
        </p:spPr>
      </p:cxnSp>
      <p:sp>
        <p:nvSpPr>
          <p:cNvPr id="2457" name="Google Shape;2457;p122"/>
          <p:cNvSpPr/>
          <p:nvPr/>
        </p:nvSpPr>
        <p:spPr>
          <a:xfrm rot="-2700000">
            <a:off x="5484202" y="3645975"/>
            <a:ext cx="564954" cy="503950"/>
          </a:xfrm>
          <a:prstGeom prst="teardrop">
            <a:avLst>
              <a:gd fmla="val 100000" name="adj"/>
            </a:avLst>
          </a:prstGeom>
          <a:solidFill>
            <a:schemeClr val="accent4"/>
          </a:solid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458" name="Google Shape;2458;p122"/>
          <p:cNvSpPr/>
          <p:nvPr/>
        </p:nvSpPr>
        <p:spPr>
          <a:xfrm>
            <a:off x="5580458" y="3724893"/>
            <a:ext cx="372442" cy="332225"/>
          </a:xfrm>
          <a:prstGeom prst="ellipse">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459" name="Google Shape;2459;p122"/>
          <p:cNvGrpSpPr/>
          <p:nvPr/>
        </p:nvGrpSpPr>
        <p:grpSpPr>
          <a:xfrm>
            <a:off x="4855609" y="1960113"/>
            <a:ext cx="1762925" cy="529985"/>
            <a:chOff x="512179" y="779887"/>
            <a:chExt cx="1701957" cy="319439"/>
          </a:xfrm>
        </p:grpSpPr>
        <p:sp>
          <p:nvSpPr>
            <p:cNvPr id="2460" name="Google Shape;2460;p122"/>
            <p:cNvSpPr txBox="1"/>
            <p:nvPr/>
          </p:nvSpPr>
          <p:spPr>
            <a:xfrm>
              <a:off x="512179" y="943212"/>
              <a:ext cx="1701957" cy="15611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vi" sz="1400" u="none" cap="none" strike="noStrike">
                  <a:solidFill>
                    <a:schemeClr val="accent4"/>
                  </a:solidFill>
                  <a:latin typeface="Arial"/>
                  <a:ea typeface="Arial"/>
                  <a:cs typeface="Arial"/>
                  <a:sym typeface="Arial"/>
                </a:rPr>
                <a:t>CREATE EXAM</a:t>
              </a:r>
              <a:endParaRPr b="0" i="0" sz="1400" u="none" cap="none" strike="noStrike">
                <a:solidFill>
                  <a:srgbClr val="000000"/>
                </a:solidFill>
                <a:latin typeface="Arial"/>
                <a:ea typeface="Arial"/>
                <a:cs typeface="Arial"/>
                <a:sym typeface="Arial"/>
              </a:endParaRPr>
            </a:p>
          </p:txBody>
        </p:sp>
        <p:sp>
          <p:nvSpPr>
            <p:cNvPr id="2461" name="Google Shape;2461;p122"/>
            <p:cNvSpPr txBox="1"/>
            <p:nvPr/>
          </p:nvSpPr>
          <p:spPr>
            <a:xfrm>
              <a:off x="690582" y="779887"/>
              <a:ext cx="1370060" cy="15611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7F7F7F"/>
                </a:solidFill>
                <a:latin typeface="Arial"/>
                <a:ea typeface="Arial"/>
                <a:cs typeface="Arial"/>
                <a:sym typeface="Arial"/>
              </a:endParaRPr>
            </a:p>
          </p:txBody>
        </p:sp>
      </p:grpSp>
      <p:grpSp>
        <p:nvGrpSpPr>
          <p:cNvPr id="2462" name="Google Shape;2462;p122"/>
          <p:cNvGrpSpPr/>
          <p:nvPr/>
        </p:nvGrpSpPr>
        <p:grpSpPr>
          <a:xfrm>
            <a:off x="6459540" y="2827705"/>
            <a:ext cx="1630911" cy="311654"/>
            <a:chOff x="769938" y="2456536"/>
            <a:chExt cx="1613466" cy="345642"/>
          </a:xfrm>
        </p:grpSpPr>
        <p:sp>
          <p:nvSpPr>
            <p:cNvPr id="2463" name="Google Shape;2463;p122"/>
            <p:cNvSpPr/>
            <p:nvPr/>
          </p:nvSpPr>
          <p:spPr>
            <a:xfrm>
              <a:off x="769938" y="2456536"/>
              <a:ext cx="1613466" cy="345642"/>
            </a:xfrm>
            <a:prstGeom prst="notchedRightArrow">
              <a:avLst>
                <a:gd fmla="val 100000" name="adj1"/>
                <a:gd fmla="val 91021" name="adj2"/>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464" name="Google Shape;2464;p122"/>
            <p:cNvSpPr/>
            <p:nvPr/>
          </p:nvSpPr>
          <p:spPr>
            <a:xfrm>
              <a:off x="1482001" y="2534688"/>
              <a:ext cx="189341" cy="18933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rgbClr val="999999"/>
                </a:solidFill>
                <a:latin typeface="Arial"/>
                <a:ea typeface="Arial"/>
                <a:cs typeface="Arial"/>
                <a:sym typeface="Arial"/>
              </a:endParaRPr>
            </a:p>
          </p:txBody>
        </p:sp>
      </p:grpSp>
      <p:sp>
        <p:nvSpPr>
          <p:cNvPr id="2465" name="Google Shape;2465;p122"/>
          <p:cNvSpPr txBox="1"/>
          <p:nvPr/>
        </p:nvSpPr>
        <p:spPr>
          <a:xfrm>
            <a:off x="6759469" y="3182050"/>
            <a:ext cx="1028372" cy="296012"/>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i="0" lang="vi" sz="1600" u="none" cap="none" strike="noStrike">
                <a:solidFill>
                  <a:schemeClr val="accent5"/>
                </a:solidFill>
                <a:latin typeface="Arial"/>
                <a:ea typeface="Arial"/>
                <a:cs typeface="Arial"/>
                <a:sym typeface="Arial"/>
              </a:rPr>
              <a:t>Student</a:t>
            </a:r>
            <a:endParaRPr b="0" i="0" sz="1600" u="none" cap="none" strike="noStrike">
              <a:solidFill>
                <a:schemeClr val="accent5"/>
              </a:solidFill>
              <a:latin typeface="Arial"/>
              <a:ea typeface="Arial"/>
              <a:cs typeface="Arial"/>
              <a:sym typeface="Arial"/>
            </a:endParaRPr>
          </a:p>
        </p:txBody>
      </p:sp>
      <p:cxnSp>
        <p:nvCxnSpPr>
          <p:cNvPr id="2466" name="Google Shape;2466;p122"/>
          <p:cNvCxnSpPr>
            <a:stCxn id="2467" idx="7"/>
          </p:cNvCxnSpPr>
          <p:nvPr/>
        </p:nvCxnSpPr>
        <p:spPr>
          <a:xfrm>
            <a:off x="7272864" y="2424150"/>
            <a:ext cx="0" cy="554400"/>
          </a:xfrm>
          <a:prstGeom prst="straightConnector1">
            <a:avLst/>
          </a:prstGeom>
          <a:noFill/>
          <a:ln cap="flat" cmpd="sng" w="19050">
            <a:solidFill>
              <a:schemeClr val="accent5"/>
            </a:solidFill>
            <a:prstDash val="solid"/>
            <a:round/>
            <a:headEnd len="med" w="med" type="oval"/>
            <a:tailEnd len="med" w="med" type="oval"/>
          </a:ln>
        </p:spPr>
      </p:cxnSp>
      <p:grpSp>
        <p:nvGrpSpPr>
          <p:cNvPr id="2468" name="Google Shape;2468;p122"/>
          <p:cNvGrpSpPr/>
          <p:nvPr/>
        </p:nvGrpSpPr>
        <p:grpSpPr>
          <a:xfrm>
            <a:off x="6873381" y="1711458"/>
            <a:ext cx="798966" cy="712693"/>
            <a:chOff x="1179256" y="1400898"/>
            <a:chExt cx="790420" cy="790420"/>
          </a:xfrm>
        </p:grpSpPr>
        <p:sp>
          <p:nvSpPr>
            <p:cNvPr id="2467" name="Google Shape;2467;p122"/>
            <p:cNvSpPr/>
            <p:nvPr/>
          </p:nvSpPr>
          <p:spPr>
            <a:xfrm rot="8100000">
              <a:off x="1295010" y="1516652"/>
              <a:ext cx="558911" cy="558911"/>
            </a:xfrm>
            <a:prstGeom prst="teardrop">
              <a:avLst>
                <a:gd fmla="val 100000" name="adj"/>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469" name="Google Shape;2469;p122"/>
            <p:cNvSpPr/>
            <p:nvPr/>
          </p:nvSpPr>
          <p:spPr>
            <a:xfrm>
              <a:off x="1390237" y="1619580"/>
              <a:ext cx="368458" cy="368458"/>
            </a:xfrm>
            <a:prstGeom prst="ellipse">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2470" name="Google Shape;2470;p122"/>
          <p:cNvGrpSpPr/>
          <p:nvPr/>
        </p:nvGrpSpPr>
        <p:grpSpPr>
          <a:xfrm>
            <a:off x="6583363" y="3557401"/>
            <a:ext cx="1419138" cy="334982"/>
            <a:chOff x="690582" y="661615"/>
            <a:chExt cx="1370060" cy="201904"/>
          </a:xfrm>
        </p:grpSpPr>
        <p:sp>
          <p:nvSpPr>
            <p:cNvPr id="2471" name="Google Shape;2471;p122"/>
            <p:cNvSpPr txBox="1"/>
            <p:nvPr/>
          </p:nvSpPr>
          <p:spPr>
            <a:xfrm>
              <a:off x="1375583" y="661615"/>
              <a:ext cx="83" cy="10035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accent5"/>
                </a:solidFill>
                <a:latin typeface="Arial"/>
                <a:ea typeface="Arial"/>
                <a:cs typeface="Arial"/>
                <a:sym typeface="Arial"/>
              </a:endParaRPr>
            </a:p>
          </p:txBody>
        </p:sp>
        <p:sp>
          <p:nvSpPr>
            <p:cNvPr id="2472" name="Google Shape;2472;p122"/>
            <p:cNvSpPr txBox="1"/>
            <p:nvPr/>
          </p:nvSpPr>
          <p:spPr>
            <a:xfrm>
              <a:off x="690582" y="779887"/>
              <a:ext cx="1370060" cy="8363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750"/>
                <a:buFont typeface="Arial"/>
                <a:buNone/>
              </a:pPr>
              <a:r>
                <a:t/>
              </a:r>
              <a:endParaRPr b="1" i="0" sz="750" u="none" cap="none" strike="noStrike">
                <a:solidFill>
                  <a:srgbClr val="7F7F7F"/>
                </a:solidFill>
                <a:latin typeface="Arial"/>
                <a:ea typeface="Arial"/>
                <a:cs typeface="Arial"/>
                <a:sym typeface="Arial"/>
              </a:endParaRPr>
            </a:p>
          </p:txBody>
        </p:sp>
      </p:grpSp>
      <p:pic>
        <p:nvPicPr>
          <p:cNvPr id="2473" name="Google Shape;2473;p122"/>
          <p:cNvPicPr preferRelativeResize="0"/>
          <p:nvPr/>
        </p:nvPicPr>
        <p:blipFill rotWithShape="1">
          <a:blip r:embed="rId3">
            <a:alphaModFix/>
          </a:blip>
          <a:srcRect b="0" l="0" r="0" t="0"/>
          <a:stretch/>
        </p:blipFill>
        <p:spPr>
          <a:xfrm>
            <a:off x="2583151" y="3746174"/>
            <a:ext cx="301110" cy="301110"/>
          </a:xfrm>
          <a:prstGeom prst="rect">
            <a:avLst/>
          </a:prstGeom>
          <a:noFill/>
          <a:ln>
            <a:noFill/>
          </a:ln>
        </p:spPr>
      </p:pic>
      <p:pic>
        <p:nvPicPr>
          <p:cNvPr id="2474" name="Google Shape;2474;p122"/>
          <p:cNvPicPr preferRelativeResize="0"/>
          <p:nvPr/>
        </p:nvPicPr>
        <p:blipFill rotWithShape="1">
          <a:blip r:embed="rId4">
            <a:alphaModFix/>
          </a:blip>
          <a:srcRect b="0" l="0" r="0" t="0"/>
          <a:stretch/>
        </p:blipFill>
        <p:spPr>
          <a:xfrm>
            <a:off x="4084336" y="1877610"/>
            <a:ext cx="404389" cy="404389"/>
          </a:xfrm>
          <a:prstGeom prst="rect">
            <a:avLst/>
          </a:prstGeom>
          <a:noFill/>
          <a:ln>
            <a:noFill/>
          </a:ln>
        </p:spPr>
      </p:pic>
      <p:pic>
        <p:nvPicPr>
          <p:cNvPr id="2475" name="Google Shape;2475;p122"/>
          <p:cNvPicPr preferRelativeResize="0"/>
          <p:nvPr/>
        </p:nvPicPr>
        <p:blipFill rotWithShape="1">
          <a:blip r:embed="rId5">
            <a:alphaModFix/>
          </a:blip>
          <a:srcRect b="0" l="0" r="0" t="0"/>
          <a:stretch/>
        </p:blipFill>
        <p:spPr>
          <a:xfrm>
            <a:off x="5595888" y="3703780"/>
            <a:ext cx="388340" cy="388340"/>
          </a:xfrm>
          <a:prstGeom prst="rect">
            <a:avLst/>
          </a:prstGeom>
          <a:noFill/>
          <a:ln>
            <a:noFill/>
          </a:ln>
        </p:spPr>
      </p:pic>
      <p:pic>
        <p:nvPicPr>
          <p:cNvPr id="2476" name="Google Shape;2476;p122"/>
          <p:cNvPicPr preferRelativeResize="0"/>
          <p:nvPr/>
        </p:nvPicPr>
        <p:blipFill rotWithShape="1">
          <a:blip r:embed="rId6">
            <a:alphaModFix/>
          </a:blip>
          <a:srcRect b="0" l="0" r="0" t="0"/>
          <a:stretch/>
        </p:blipFill>
        <p:spPr>
          <a:xfrm>
            <a:off x="1123327" y="1940920"/>
            <a:ext cx="250440" cy="296000"/>
          </a:xfrm>
          <a:prstGeom prst="rect">
            <a:avLst/>
          </a:prstGeom>
          <a:noFill/>
          <a:ln>
            <a:noFill/>
          </a:ln>
        </p:spPr>
      </p:pic>
      <p:pic>
        <p:nvPicPr>
          <p:cNvPr id="2477" name="Google Shape;2477;p122"/>
          <p:cNvPicPr preferRelativeResize="0"/>
          <p:nvPr/>
        </p:nvPicPr>
        <p:blipFill rotWithShape="1">
          <a:blip r:embed="rId7">
            <a:alphaModFix/>
          </a:blip>
          <a:srcRect b="0" l="0" r="0" t="0"/>
          <a:stretch/>
        </p:blipFill>
        <p:spPr>
          <a:xfrm>
            <a:off x="7087133" y="1885625"/>
            <a:ext cx="388349" cy="388349"/>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1" name="Shape 2481"/>
        <p:cNvGrpSpPr/>
        <p:nvPr/>
      </p:nvGrpSpPr>
      <p:grpSpPr>
        <a:xfrm>
          <a:off x="0" y="0"/>
          <a:ext cx="0" cy="0"/>
          <a:chOff x="0" y="0"/>
          <a:chExt cx="0" cy="0"/>
        </a:xfrm>
      </p:grpSpPr>
      <p:sp>
        <p:nvSpPr>
          <p:cNvPr id="2482" name="Google Shape;2482;p123"/>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solidFill>
                  <a:schemeClr val="lt1"/>
                </a:solidFill>
                <a:latin typeface="Arial"/>
                <a:ea typeface="Arial"/>
                <a:cs typeface="Arial"/>
                <a:sym typeface="Arial"/>
              </a:rPr>
              <a:t>CURRENT SITUATIONS</a:t>
            </a:r>
            <a:endParaRPr>
              <a:solidFill>
                <a:schemeClr val="lt1"/>
              </a:solidFill>
            </a:endParaRPr>
          </a:p>
        </p:txBody>
      </p:sp>
      <p:sp>
        <p:nvSpPr>
          <p:cNvPr id="2483" name="Google Shape;2483;p123"/>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pic>
        <p:nvPicPr>
          <p:cNvPr id="2484" name="Google Shape;2484;p123"/>
          <p:cNvPicPr preferRelativeResize="0"/>
          <p:nvPr/>
        </p:nvPicPr>
        <p:blipFill rotWithShape="1">
          <a:blip r:embed="rId3">
            <a:alphaModFix/>
          </a:blip>
          <a:srcRect b="0" l="0" r="0" t="0"/>
          <a:stretch/>
        </p:blipFill>
        <p:spPr>
          <a:xfrm>
            <a:off x="514227" y="1391858"/>
            <a:ext cx="600095" cy="684363"/>
          </a:xfrm>
          <a:prstGeom prst="rect">
            <a:avLst/>
          </a:prstGeom>
          <a:noFill/>
          <a:ln>
            <a:noFill/>
          </a:ln>
        </p:spPr>
      </p:pic>
      <p:sp>
        <p:nvSpPr>
          <p:cNvPr id="2485" name="Google Shape;2485;p123"/>
          <p:cNvSpPr txBox="1"/>
          <p:nvPr/>
        </p:nvSpPr>
        <p:spPr>
          <a:xfrm>
            <a:off x="514227" y="2032841"/>
            <a:ext cx="580608"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Staff</a:t>
            </a:r>
            <a:endParaRPr b="0" i="0" sz="1400" u="none" cap="none" strike="noStrike">
              <a:solidFill>
                <a:srgbClr val="000000"/>
              </a:solidFill>
              <a:latin typeface="Arial"/>
              <a:ea typeface="Arial"/>
              <a:cs typeface="Arial"/>
              <a:sym typeface="Arial"/>
            </a:endParaRPr>
          </a:p>
        </p:txBody>
      </p:sp>
      <p:sp>
        <p:nvSpPr>
          <p:cNvPr id="2486" name="Google Shape;2486;p123"/>
          <p:cNvSpPr txBox="1"/>
          <p:nvPr/>
        </p:nvSpPr>
        <p:spPr>
          <a:xfrm>
            <a:off x="6995675" y="-14272"/>
            <a:ext cx="2199600" cy="104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CURRENT SITUATIONS</a:t>
            </a:r>
            <a:endParaRPr b="1" i="0" sz="1400" u="none" cap="none" strike="noStrike">
              <a:solidFill>
                <a:srgbClr val="FF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OUR IDEA</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DATA STRUCTURE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pic>
        <p:nvPicPr>
          <p:cNvPr id="2487" name="Google Shape;2487;p123"/>
          <p:cNvPicPr preferRelativeResize="0"/>
          <p:nvPr/>
        </p:nvPicPr>
        <p:blipFill rotWithShape="1">
          <a:blip r:embed="rId3">
            <a:alphaModFix/>
          </a:blip>
          <a:srcRect b="0" l="0" r="0" t="0"/>
          <a:stretch/>
        </p:blipFill>
        <p:spPr>
          <a:xfrm>
            <a:off x="514227" y="1391858"/>
            <a:ext cx="600095" cy="684364"/>
          </a:xfrm>
          <a:prstGeom prst="rect">
            <a:avLst/>
          </a:prstGeom>
          <a:noFill/>
          <a:ln>
            <a:noFill/>
          </a:ln>
        </p:spPr>
      </p:pic>
      <p:sp>
        <p:nvSpPr>
          <p:cNvPr id="2488" name="Google Shape;2488;p123"/>
          <p:cNvSpPr txBox="1"/>
          <p:nvPr/>
        </p:nvSpPr>
        <p:spPr>
          <a:xfrm>
            <a:off x="514227" y="2032841"/>
            <a:ext cx="5805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Staff</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2" name="Shape 2492"/>
        <p:cNvGrpSpPr/>
        <p:nvPr/>
      </p:nvGrpSpPr>
      <p:grpSpPr>
        <a:xfrm>
          <a:off x="0" y="0"/>
          <a:ext cx="0" cy="0"/>
          <a:chOff x="0" y="0"/>
          <a:chExt cx="0" cy="0"/>
        </a:xfrm>
      </p:grpSpPr>
      <p:sp>
        <p:nvSpPr>
          <p:cNvPr id="2493" name="Google Shape;2493;p124"/>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solidFill>
                  <a:schemeClr val="lt1"/>
                </a:solidFill>
                <a:latin typeface="Arial"/>
                <a:ea typeface="Arial"/>
                <a:cs typeface="Arial"/>
                <a:sym typeface="Arial"/>
              </a:rPr>
              <a:t>CURRENT SITUATIONS</a:t>
            </a:r>
            <a:endParaRPr/>
          </a:p>
        </p:txBody>
      </p:sp>
      <p:sp>
        <p:nvSpPr>
          <p:cNvPr id="2494" name="Google Shape;2494;p124"/>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pic>
        <p:nvPicPr>
          <p:cNvPr id="2495" name="Google Shape;2495;p124"/>
          <p:cNvPicPr preferRelativeResize="0"/>
          <p:nvPr/>
        </p:nvPicPr>
        <p:blipFill rotWithShape="1">
          <a:blip r:embed="rId3">
            <a:alphaModFix/>
          </a:blip>
          <a:srcRect b="0" l="0" r="0" t="0"/>
          <a:stretch/>
        </p:blipFill>
        <p:spPr>
          <a:xfrm>
            <a:off x="514227" y="1391858"/>
            <a:ext cx="600095" cy="684364"/>
          </a:xfrm>
          <a:prstGeom prst="rect">
            <a:avLst/>
          </a:prstGeom>
          <a:noFill/>
          <a:ln>
            <a:noFill/>
          </a:ln>
        </p:spPr>
      </p:pic>
      <p:sp>
        <p:nvSpPr>
          <p:cNvPr id="2496" name="Google Shape;2496;p124"/>
          <p:cNvSpPr txBox="1"/>
          <p:nvPr/>
        </p:nvSpPr>
        <p:spPr>
          <a:xfrm>
            <a:off x="514227" y="2032841"/>
            <a:ext cx="5805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Staff</a:t>
            </a:r>
            <a:endParaRPr b="0" i="0" sz="1400" u="none" cap="none" strike="noStrike">
              <a:solidFill>
                <a:srgbClr val="000000"/>
              </a:solidFill>
              <a:latin typeface="Arial"/>
              <a:ea typeface="Arial"/>
              <a:cs typeface="Arial"/>
              <a:sym typeface="Arial"/>
            </a:endParaRPr>
          </a:p>
        </p:txBody>
      </p:sp>
      <p:pic>
        <p:nvPicPr>
          <p:cNvPr id="2497" name="Google Shape;2497;p124"/>
          <p:cNvPicPr preferRelativeResize="0"/>
          <p:nvPr/>
        </p:nvPicPr>
        <p:blipFill rotWithShape="1">
          <a:blip r:embed="rId3">
            <a:alphaModFix/>
          </a:blip>
          <a:srcRect b="0" l="0" r="0" t="0"/>
          <a:stretch/>
        </p:blipFill>
        <p:spPr>
          <a:xfrm>
            <a:off x="514227" y="1391858"/>
            <a:ext cx="600095" cy="684364"/>
          </a:xfrm>
          <a:prstGeom prst="rect">
            <a:avLst/>
          </a:prstGeom>
          <a:noFill/>
          <a:ln>
            <a:noFill/>
          </a:ln>
        </p:spPr>
      </p:pic>
      <p:sp>
        <p:nvSpPr>
          <p:cNvPr id="2498" name="Google Shape;2498;p124"/>
          <p:cNvSpPr txBox="1"/>
          <p:nvPr/>
        </p:nvSpPr>
        <p:spPr>
          <a:xfrm>
            <a:off x="514227" y="2032841"/>
            <a:ext cx="5805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Staff</a:t>
            </a:r>
            <a:endParaRPr b="0" i="0" sz="1400" u="none" cap="none" strike="noStrike">
              <a:solidFill>
                <a:srgbClr val="000000"/>
              </a:solidFill>
              <a:latin typeface="Arial"/>
              <a:ea typeface="Arial"/>
              <a:cs typeface="Arial"/>
              <a:sym typeface="Arial"/>
            </a:endParaRPr>
          </a:p>
        </p:txBody>
      </p:sp>
      <p:sp>
        <p:nvSpPr>
          <p:cNvPr id="2499" name="Google Shape;2499;p124"/>
          <p:cNvSpPr/>
          <p:nvPr/>
        </p:nvSpPr>
        <p:spPr>
          <a:xfrm>
            <a:off x="1249096" y="1871594"/>
            <a:ext cx="1863000" cy="192000"/>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Roboto Condensed"/>
              <a:ea typeface="Roboto Condensed"/>
              <a:cs typeface="Roboto Condensed"/>
              <a:sym typeface="Roboto Condensed"/>
            </a:endParaRPr>
          </a:p>
        </p:txBody>
      </p:sp>
      <p:pic>
        <p:nvPicPr>
          <p:cNvPr id="2500" name="Google Shape;2500;p124"/>
          <p:cNvPicPr preferRelativeResize="0"/>
          <p:nvPr/>
        </p:nvPicPr>
        <p:blipFill rotWithShape="1">
          <a:blip r:embed="rId4">
            <a:alphaModFix/>
          </a:blip>
          <a:srcRect b="0" l="0" r="0" t="0"/>
          <a:stretch/>
        </p:blipFill>
        <p:spPr>
          <a:xfrm>
            <a:off x="3260897" y="1589379"/>
            <a:ext cx="637101" cy="637101"/>
          </a:xfrm>
          <a:prstGeom prst="rect">
            <a:avLst/>
          </a:prstGeom>
          <a:noFill/>
          <a:ln>
            <a:noFill/>
          </a:ln>
        </p:spPr>
      </p:pic>
      <p:sp>
        <p:nvSpPr>
          <p:cNvPr id="2501" name="Google Shape;2501;p124"/>
          <p:cNvSpPr txBox="1"/>
          <p:nvPr/>
        </p:nvSpPr>
        <p:spPr>
          <a:xfrm>
            <a:off x="1665460" y="1535166"/>
            <a:ext cx="11175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1. Generate</a:t>
            </a:r>
            <a:endParaRPr b="0" i="0" sz="1400" u="none" cap="none" strike="noStrike">
              <a:solidFill>
                <a:srgbClr val="000000"/>
              </a:solidFill>
              <a:latin typeface="Arial"/>
              <a:ea typeface="Arial"/>
              <a:cs typeface="Arial"/>
              <a:sym typeface="Arial"/>
            </a:endParaRPr>
          </a:p>
        </p:txBody>
      </p:sp>
      <p:sp>
        <p:nvSpPr>
          <p:cNvPr id="2502" name="Google Shape;2502;p124"/>
          <p:cNvSpPr txBox="1"/>
          <p:nvPr/>
        </p:nvSpPr>
        <p:spPr>
          <a:xfrm>
            <a:off x="3114672" y="2179852"/>
            <a:ext cx="10263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Test exam</a:t>
            </a:r>
            <a:endParaRPr b="0" i="0" sz="1400" u="none" cap="none" strike="noStrike">
              <a:solidFill>
                <a:srgbClr val="000000"/>
              </a:solidFill>
              <a:latin typeface="Arial"/>
              <a:ea typeface="Arial"/>
              <a:cs typeface="Arial"/>
              <a:sym typeface="Arial"/>
            </a:endParaRPr>
          </a:p>
        </p:txBody>
      </p:sp>
      <p:sp>
        <p:nvSpPr>
          <p:cNvPr id="2503" name="Google Shape;2503;p124"/>
          <p:cNvSpPr txBox="1"/>
          <p:nvPr/>
        </p:nvSpPr>
        <p:spPr>
          <a:xfrm>
            <a:off x="6995675" y="-14272"/>
            <a:ext cx="2199600" cy="104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CURRENT SITUATIONS</a:t>
            </a:r>
            <a:endParaRPr b="1" i="0" sz="1400" u="none" cap="none" strike="noStrike">
              <a:solidFill>
                <a:srgbClr val="FF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OUR IDEA</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DATA STRUCTURE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7" name="Shape 2507"/>
        <p:cNvGrpSpPr/>
        <p:nvPr/>
      </p:nvGrpSpPr>
      <p:grpSpPr>
        <a:xfrm>
          <a:off x="0" y="0"/>
          <a:ext cx="0" cy="0"/>
          <a:chOff x="0" y="0"/>
          <a:chExt cx="0" cy="0"/>
        </a:xfrm>
      </p:grpSpPr>
      <p:sp>
        <p:nvSpPr>
          <p:cNvPr id="2508" name="Google Shape;2508;p125"/>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OUR IDEA</a:t>
            </a:r>
            <a:endParaRPr/>
          </a:p>
        </p:txBody>
      </p:sp>
      <p:sp>
        <p:nvSpPr>
          <p:cNvPr id="2509" name="Google Shape;2509;p125"/>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pic>
        <p:nvPicPr>
          <p:cNvPr id="2510" name="Google Shape;2510;p125"/>
          <p:cNvPicPr preferRelativeResize="0"/>
          <p:nvPr/>
        </p:nvPicPr>
        <p:blipFill rotWithShape="1">
          <a:blip r:embed="rId3">
            <a:alphaModFix/>
          </a:blip>
          <a:srcRect b="0" l="0" r="0" t="0"/>
          <a:stretch/>
        </p:blipFill>
        <p:spPr>
          <a:xfrm>
            <a:off x="514227" y="1391858"/>
            <a:ext cx="600095" cy="684364"/>
          </a:xfrm>
          <a:prstGeom prst="rect">
            <a:avLst/>
          </a:prstGeom>
          <a:noFill/>
          <a:ln>
            <a:noFill/>
          </a:ln>
        </p:spPr>
      </p:pic>
      <p:sp>
        <p:nvSpPr>
          <p:cNvPr id="2511" name="Google Shape;2511;p125"/>
          <p:cNvSpPr txBox="1"/>
          <p:nvPr/>
        </p:nvSpPr>
        <p:spPr>
          <a:xfrm>
            <a:off x="514227" y="2032841"/>
            <a:ext cx="5805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Staff</a:t>
            </a:r>
            <a:endParaRPr b="0" i="0" sz="1400" u="none" cap="none" strike="noStrike">
              <a:solidFill>
                <a:srgbClr val="000000"/>
              </a:solidFill>
              <a:latin typeface="Arial"/>
              <a:ea typeface="Arial"/>
              <a:cs typeface="Arial"/>
              <a:sym typeface="Arial"/>
            </a:endParaRPr>
          </a:p>
        </p:txBody>
      </p:sp>
      <p:pic>
        <p:nvPicPr>
          <p:cNvPr id="2512" name="Google Shape;2512;p125"/>
          <p:cNvPicPr preferRelativeResize="0"/>
          <p:nvPr/>
        </p:nvPicPr>
        <p:blipFill rotWithShape="1">
          <a:blip r:embed="rId3">
            <a:alphaModFix/>
          </a:blip>
          <a:srcRect b="0" l="0" r="0" t="0"/>
          <a:stretch/>
        </p:blipFill>
        <p:spPr>
          <a:xfrm>
            <a:off x="514227" y="1391858"/>
            <a:ext cx="600095" cy="684364"/>
          </a:xfrm>
          <a:prstGeom prst="rect">
            <a:avLst/>
          </a:prstGeom>
          <a:noFill/>
          <a:ln>
            <a:noFill/>
          </a:ln>
        </p:spPr>
      </p:pic>
      <p:sp>
        <p:nvSpPr>
          <p:cNvPr id="2513" name="Google Shape;2513;p125"/>
          <p:cNvSpPr txBox="1"/>
          <p:nvPr/>
        </p:nvSpPr>
        <p:spPr>
          <a:xfrm>
            <a:off x="514227" y="2032841"/>
            <a:ext cx="5805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Staff</a:t>
            </a:r>
            <a:endParaRPr b="0" i="0" sz="1400" u="none" cap="none" strike="noStrike">
              <a:solidFill>
                <a:srgbClr val="000000"/>
              </a:solidFill>
              <a:latin typeface="Arial"/>
              <a:ea typeface="Arial"/>
              <a:cs typeface="Arial"/>
              <a:sym typeface="Arial"/>
            </a:endParaRPr>
          </a:p>
        </p:txBody>
      </p:sp>
      <p:sp>
        <p:nvSpPr>
          <p:cNvPr id="2514" name="Google Shape;2514;p125"/>
          <p:cNvSpPr/>
          <p:nvPr/>
        </p:nvSpPr>
        <p:spPr>
          <a:xfrm>
            <a:off x="1249096" y="1871594"/>
            <a:ext cx="1863000" cy="192000"/>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Roboto Condensed"/>
              <a:ea typeface="Roboto Condensed"/>
              <a:cs typeface="Roboto Condensed"/>
              <a:sym typeface="Roboto Condensed"/>
            </a:endParaRPr>
          </a:p>
        </p:txBody>
      </p:sp>
      <p:pic>
        <p:nvPicPr>
          <p:cNvPr id="2515" name="Google Shape;2515;p125"/>
          <p:cNvPicPr preferRelativeResize="0"/>
          <p:nvPr/>
        </p:nvPicPr>
        <p:blipFill rotWithShape="1">
          <a:blip r:embed="rId4">
            <a:alphaModFix/>
          </a:blip>
          <a:srcRect b="0" l="0" r="0" t="0"/>
          <a:stretch/>
        </p:blipFill>
        <p:spPr>
          <a:xfrm>
            <a:off x="3260897" y="1589379"/>
            <a:ext cx="637101" cy="637101"/>
          </a:xfrm>
          <a:prstGeom prst="rect">
            <a:avLst/>
          </a:prstGeom>
          <a:noFill/>
          <a:ln>
            <a:noFill/>
          </a:ln>
        </p:spPr>
      </p:pic>
      <p:sp>
        <p:nvSpPr>
          <p:cNvPr id="2516" name="Google Shape;2516;p125"/>
          <p:cNvSpPr/>
          <p:nvPr/>
        </p:nvSpPr>
        <p:spPr>
          <a:xfrm rot="5400000">
            <a:off x="146150" y="2999950"/>
            <a:ext cx="1329900" cy="190200"/>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Roboto Condensed"/>
              <a:ea typeface="Roboto Condensed"/>
              <a:cs typeface="Roboto Condensed"/>
              <a:sym typeface="Roboto Condensed"/>
            </a:endParaRPr>
          </a:p>
        </p:txBody>
      </p:sp>
      <p:pic>
        <p:nvPicPr>
          <p:cNvPr id="2517" name="Google Shape;2517;p125"/>
          <p:cNvPicPr preferRelativeResize="0"/>
          <p:nvPr/>
        </p:nvPicPr>
        <p:blipFill rotWithShape="1">
          <a:blip r:embed="rId5">
            <a:alphaModFix/>
          </a:blip>
          <a:srcRect b="0" l="0" r="0" t="0"/>
          <a:stretch/>
        </p:blipFill>
        <p:spPr>
          <a:xfrm>
            <a:off x="394885" y="3833075"/>
            <a:ext cx="758097" cy="758097"/>
          </a:xfrm>
          <a:prstGeom prst="rect">
            <a:avLst/>
          </a:prstGeom>
          <a:noFill/>
          <a:ln>
            <a:noFill/>
          </a:ln>
        </p:spPr>
      </p:pic>
      <p:sp>
        <p:nvSpPr>
          <p:cNvPr id="2518" name="Google Shape;2518;p125"/>
          <p:cNvSpPr txBox="1"/>
          <p:nvPr/>
        </p:nvSpPr>
        <p:spPr>
          <a:xfrm>
            <a:off x="1665460" y="1535166"/>
            <a:ext cx="11175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1. Generate</a:t>
            </a:r>
            <a:endParaRPr b="0" i="0" sz="1400" u="none" cap="none" strike="noStrike">
              <a:solidFill>
                <a:srgbClr val="000000"/>
              </a:solidFill>
              <a:latin typeface="Arial"/>
              <a:ea typeface="Arial"/>
              <a:cs typeface="Arial"/>
              <a:sym typeface="Arial"/>
            </a:endParaRPr>
          </a:p>
        </p:txBody>
      </p:sp>
      <p:sp>
        <p:nvSpPr>
          <p:cNvPr id="2519" name="Google Shape;2519;p125"/>
          <p:cNvSpPr txBox="1"/>
          <p:nvPr/>
        </p:nvSpPr>
        <p:spPr>
          <a:xfrm rot="-5400000">
            <a:off x="318809" y="2504679"/>
            <a:ext cx="984600" cy="831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2. Assign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teacher </a:t>
            </a:r>
            <a:endParaRPr b="0" i="0" sz="1400" u="none" cap="none" strike="noStrike">
              <a:solidFill>
                <a:srgbClr val="000000"/>
              </a:solidFill>
              <a:latin typeface="Arial"/>
              <a:ea typeface="Arial"/>
              <a:cs typeface="Arial"/>
              <a:sym typeface="Arial"/>
            </a:endParaRPr>
          </a:p>
        </p:txBody>
      </p:sp>
      <p:sp>
        <p:nvSpPr>
          <p:cNvPr id="2520" name="Google Shape;2520;p125"/>
          <p:cNvSpPr txBox="1"/>
          <p:nvPr/>
        </p:nvSpPr>
        <p:spPr>
          <a:xfrm>
            <a:off x="3114672" y="2179852"/>
            <a:ext cx="10263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Test exam</a:t>
            </a:r>
            <a:endParaRPr b="0" i="0" sz="1400" u="none" cap="none" strike="noStrike">
              <a:solidFill>
                <a:srgbClr val="000000"/>
              </a:solidFill>
              <a:latin typeface="Arial"/>
              <a:ea typeface="Arial"/>
              <a:cs typeface="Arial"/>
              <a:sym typeface="Arial"/>
            </a:endParaRPr>
          </a:p>
        </p:txBody>
      </p:sp>
      <p:sp>
        <p:nvSpPr>
          <p:cNvPr id="2521" name="Google Shape;2521;p125"/>
          <p:cNvSpPr txBox="1"/>
          <p:nvPr/>
        </p:nvSpPr>
        <p:spPr>
          <a:xfrm>
            <a:off x="394876" y="4624960"/>
            <a:ext cx="8388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Teacher</a:t>
            </a:r>
            <a:endParaRPr b="0" i="0" sz="1400" u="none" cap="none" strike="noStrike">
              <a:solidFill>
                <a:srgbClr val="000000"/>
              </a:solidFill>
              <a:latin typeface="Arial"/>
              <a:ea typeface="Arial"/>
              <a:cs typeface="Arial"/>
              <a:sym typeface="Arial"/>
            </a:endParaRPr>
          </a:p>
        </p:txBody>
      </p:sp>
      <p:sp>
        <p:nvSpPr>
          <p:cNvPr id="2522" name="Google Shape;2522;p125"/>
          <p:cNvSpPr txBox="1"/>
          <p:nvPr/>
        </p:nvSpPr>
        <p:spPr>
          <a:xfrm>
            <a:off x="6995675" y="-14272"/>
            <a:ext cx="2199600" cy="104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CURRENT SITUATIONS</a:t>
            </a:r>
            <a:endParaRPr b="1" i="0" sz="1400" u="none" cap="none" strike="noStrike">
              <a:solidFill>
                <a:srgbClr val="FF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OUR IDEA</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DATA STRUCTURE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6" name="Shape 2526"/>
        <p:cNvGrpSpPr/>
        <p:nvPr/>
      </p:nvGrpSpPr>
      <p:grpSpPr>
        <a:xfrm>
          <a:off x="0" y="0"/>
          <a:ext cx="0" cy="0"/>
          <a:chOff x="0" y="0"/>
          <a:chExt cx="0" cy="0"/>
        </a:xfrm>
      </p:grpSpPr>
      <p:sp>
        <p:nvSpPr>
          <p:cNvPr id="2527" name="Google Shape;2527;p126"/>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OUR IDEA</a:t>
            </a:r>
            <a:endParaRPr/>
          </a:p>
        </p:txBody>
      </p:sp>
      <p:sp>
        <p:nvSpPr>
          <p:cNvPr id="2528" name="Google Shape;2528;p126"/>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pic>
        <p:nvPicPr>
          <p:cNvPr id="2529" name="Google Shape;2529;p126"/>
          <p:cNvPicPr preferRelativeResize="0"/>
          <p:nvPr/>
        </p:nvPicPr>
        <p:blipFill rotWithShape="1">
          <a:blip r:embed="rId3">
            <a:alphaModFix/>
          </a:blip>
          <a:srcRect b="0" l="0" r="0" t="0"/>
          <a:stretch/>
        </p:blipFill>
        <p:spPr>
          <a:xfrm>
            <a:off x="514227" y="1391858"/>
            <a:ext cx="600095" cy="684364"/>
          </a:xfrm>
          <a:prstGeom prst="rect">
            <a:avLst/>
          </a:prstGeom>
          <a:noFill/>
          <a:ln>
            <a:noFill/>
          </a:ln>
        </p:spPr>
      </p:pic>
      <p:sp>
        <p:nvSpPr>
          <p:cNvPr id="2530" name="Google Shape;2530;p126"/>
          <p:cNvSpPr txBox="1"/>
          <p:nvPr/>
        </p:nvSpPr>
        <p:spPr>
          <a:xfrm>
            <a:off x="514227" y="2032841"/>
            <a:ext cx="5805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Staff</a:t>
            </a:r>
            <a:endParaRPr b="0" i="0" sz="1400" u="none" cap="none" strike="noStrike">
              <a:solidFill>
                <a:srgbClr val="000000"/>
              </a:solidFill>
              <a:latin typeface="Arial"/>
              <a:ea typeface="Arial"/>
              <a:cs typeface="Arial"/>
              <a:sym typeface="Arial"/>
            </a:endParaRPr>
          </a:p>
        </p:txBody>
      </p:sp>
      <p:pic>
        <p:nvPicPr>
          <p:cNvPr id="2531" name="Google Shape;2531;p126"/>
          <p:cNvPicPr preferRelativeResize="0"/>
          <p:nvPr/>
        </p:nvPicPr>
        <p:blipFill rotWithShape="1">
          <a:blip r:embed="rId3">
            <a:alphaModFix/>
          </a:blip>
          <a:srcRect b="0" l="0" r="0" t="0"/>
          <a:stretch/>
        </p:blipFill>
        <p:spPr>
          <a:xfrm>
            <a:off x="514227" y="1391858"/>
            <a:ext cx="600095" cy="684364"/>
          </a:xfrm>
          <a:prstGeom prst="rect">
            <a:avLst/>
          </a:prstGeom>
          <a:noFill/>
          <a:ln>
            <a:noFill/>
          </a:ln>
        </p:spPr>
      </p:pic>
      <p:sp>
        <p:nvSpPr>
          <p:cNvPr id="2532" name="Google Shape;2532;p126"/>
          <p:cNvSpPr txBox="1"/>
          <p:nvPr/>
        </p:nvSpPr>
        <p:spPr>
          <a:xfrm>
            <a:off x="514227" y="2032841"/>
            <a:ext cx="5805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Staff</a:t>
            </a:r>
            <a:endParaRPr b="0" i="0" sz="1400" u="none" cap="none" strike="noStrike">
              <a:solidFill>
                <a:srgbClr val="000000"/>
              </a:solidFill>
              <a:latin typeface="Arial"/>
              <a:ea typeface="Arial"/>
              <a:cs typeface="Arial"/>
              <a:sym typeface="Arial"/>
            </a:endParaRPr>
          </a:p>
        </p:txBody>
      </p:sp>
      <p:sp>
        <p:nvSpPr>
          <p:cNvPr id="2533" name="Google Shape;2533;p126"/>
          <p:cNvSpPr/>
          <p:nvPr/>
        </p:nvSpPr>
        <p:spPr>
          <a:xfrm>
            <a:off x="1249096" y="1871594"/>
            <a:ext cx="1863000" cy="192000"/>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Roboto Condensed"/>
              <a:ea typeface="Roboto Condensed"/>
              <a:cs typeface="Roboto Condensed"/>
              <a:sym typeface="Roboto Condensed"/>
            </a:endParaRPr>
          </a:p>
        </p:txBody>
      </p:sp>
      <p:pic>
        <p:nvPicPr>
          <p:cNvPr id="2534" name="Google Shape;2534;p126"/>
          <p:cNvPicPr preferRelativeResize="0"/>
          <p:nvPr/>
        </p:nvPicPr>
        <p:blipFill rotWithShape="1">
          <a:blip r:embed="rId4">
            <a:alphaModFix/>
          </a:blip>
          <a:srcRect b="0" l="0" r="0" t="0"/>
          <a:stretch/>
        </p:blipFill>
        <p:spPr>
          <a:xfrm>
            <a:off x="3260897" y="1589379"/>
            <a:ext cx="637101" cy="637101"/>
          </a:xfrm>
          <a:prstGeom prst="rect">
            <a:avLst/>
          </a:prstGeom>
          <a:noFill/>
          <a:ln>
            <a:noFill/>
          </a:ln>
        </p:spPr>
      </p:pic>
      <p:sp>
        <p:nvSpPr>
          <p:cNvPr id="2535" name="Google Shape;2535;p126"/>
          <p:cNvSpPr/>
          <p:nvPr/>
        </p:nvSpPr>
        <p:spPr>
          <a:xfrm rot="5400000">
            <a:off x="146150" y="2999950"/>
            <a:ext cx="1329900" cy="190200"/>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Roboto Condensed"/>
              <a:ea typeface="Roboto Condensed"/>
              <a:cs typeface="Roboto Condensed"/>
              <a:sym typeface="Roboto Condensed"/>
            </a:endParaRPr>
          </a:p>
        </p:txBody>
      </p:sp>
      <p:pic>
        <p:nvPicPr>
          <p:cNvPr id="2536" name="Google Shape;2536;p126"/>
          <p:cNvPicPr preferRelativeResize="0"/>
          <p:nvPr/>
        </p:nvPicPr>
        <p:blipFill rotWithShape="1">
          <a:blip r:embed="rId5">
            <a:alphaModFix/>
          </a:blip>
          <a:srcRect b="0" l="0" r="0" t="0"/>
          <a:stretch/>
        </p:blipFill>
        <p:spPr>
          <a:xfrm>
            <a:off x="394885" y="3833075"/>
            <a:ext cx="758097" cy="758097"/>
          </a:xfrm>
          <a:prstGeom prst="rect">
            <a:avLst/>
          </a:prstGeom>
          <a:noFill/>
          <a:ln>
            <a:noFill/>
          </a:ln>
        </p:spPr>
      </p:pic>
      <p:sp>
        <p:nvSpPr>
          <p:cNvPr id="2537" name="Google Shape;2537;p126"/>
          <p:cNvSpPr/>
          <p:nvPr/>
        </p:nvSpPr>
        <p:spPr>
          <a:xfrm rot="-2635081">
            <a:off x="786014" y="3099609"/>
            <a:ext cx="2595050" cy="192013"/>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Roboto Condensed"/>
              <a:ea typeface="Roboto Condensed"/>
              <a:cs typeface="Roboto Condensed"/>
              <a:sym typeface="Roboto Condensed"/>
            </a:endParaRPr>
          </a:p>
        </p:txBody>
      </p:sp>
      <p:sp>
        <p:nvSpPr>
          <p:cNvPr id="2538" name="Google Shape;2538;p126"/>
          <p:cNvSpPr txBox="1"/>
          <p:nvPr/>
        </p:nvSpPr>
        <p:spPr>
          <a:xfrm>
            <a:off x="1665460" y="1535166"/>
            <a:ext cx="11175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1. Generate</a:t>
            </a:r>
            <a:endParaRPr b="0" i="0" sz="1400" u="none" cap="none" strike="noStrike">
              <a:solidFill>
                <a:srgbClr val="000000"/>
              </a:solidFill>
              <a:latin typeface="Arial"/>
              <a:ea typeface="Arial"/>
              <a:cs typeface="Arial"/>
              <a:sym typeface="Arial"/>
            </a:endParaRPr>
          </a:p>
        </p:txBody>
      </p:sp>
      <p:sp>
        <p:nvSpPr>
          <p:cNvPr id="2539" name="Google Shape;2539;p126"/>
          <p:cNvSpPr txBox="1"/>
          <p:nvPr/>
        </p:nvSpPr>
        <p:spPr>
          <a:xfrm rot="-5400000">
            <a:off x="318809" y="2504679"/>
            <a:ext cx="984600" cy="831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2. Assign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teacher </a:t>
            </a:r>
            <a:endParaRPr b="0" i="0" sz="1400" u="none" cap="none" strike="noStrike">
              <a:solidFill>
                <a:srgbClr val="000000"/>
              </a:solidFill>
              <a:latin typeface="Arial"/>
              <a:ea typeface="Arial"/>
              <a:cs typeface="Arial"/>
              <a:sym typeface="Arial"/>
            </a:endParaRPr>
          </a:p>
        </p:txBody>
      </p:sp>
      <p:sp>
        <p:nvSpPr>
          <p:cNvPr id="2540" name="Google Shape;2540;p126"/>
          <p:cNvSpPr txBox="1"/>
          <p:nvPr/>
        </p:nvSpPr>
        <p:spPr>
          <a:xfrm rot="-2723638">
            <a:off x="1636315" y="3284307"/>
            <a:ext cx="1295733" cy="5848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3. Approve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Roboto Condensed"/>
              <a:ea typeface="Roboto Condensed"/>
              <a:cs typeface="Roboto Condensed"/>
              <a:sym typeface="Roboto Condensed"/>
            </a:endParaRPr>
          </a:p>
        </p:txBody>
      </p:sp>
      <p:sp>
        <p:nvSpPr>
          <p:cNvPr id="2541" name="Google Shape;2541;p126"/>
          <p:cNvSpPr txBox="1"/>
          <p:nvPr/>
        </p:nvSpPr>
        <p:spPr>
          <a:xfrm>
            <a:off x="3114672" y="2179852"/>
            <a:ext cx="10263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Test exam</a:t>
            </a:r>
            <a:endParaRPr b="0" i="0" sz="1400" u="none" cap="none" strike="noStrike">
              <a:solidFill>
                <a:srgbClr val="000000"/>
              </a:solidFill>
              <a:latin typeface="Arial"/>
              <a:ea typeface="Arial"/>
              <a:cs typeface="Arial"/>
              <a:sym typeface="Arial"/>
            </a:endParaRPr>
          </a:p>
        </p:txBody>
      </p:sp>
      <p:sp>
        <p:nvSpPr>
          <p:cNvPr id="2542" name="Google Shape;2542;p126"/>
          <p:cNvSpPr txBox="1"/>
          <p:nvPr/>
        </p:nvSpPr>
        <p:spPr>
          <a:xfrm>
            <a:off x="394876" y="4624960"/>
            <a:ext cx="8388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Teacher</a:t>
            </a:r>
            <a:endParaRPr b="0" i="0" sz="1400" u="none" cap="none" strike="noStrike">
              <a:solidFill>
                <a:srgbClr val="000000"/>
              </a:solidFill>
              <a:latin typeface="Arial"/>
              <a:ea typeface="Arial"/>
              <a:cs typeface="Arial"/>
              <a:sym typeface="Arial"/>
            </a:endParaRPr>
          </a:p>
        </p:txBody>
      </p:sp>
      <p:sp>
        <p:nvSpPr>
          <p:cNvPr id="2543" name="Google Shape;2543;p126"/>
          <p:cNvSpPr txBox="1"/>
          <p:nvPr/>
        </p:nvSpPr>
        <p:spPr>
          <a:xfrm>
            <a:off x="6995675" y="-14272"/>
            <a:ext cx="2199600" cy="104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CURRENT SITUATIONS</a:t>
            </a:r>
            <a:endParaRPr b="1" i="0" sz="1400" u="none" cap="none" strike="noStrike">
              <a:solidFill>
                <a:srgbClr val="FF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OUR IDEA</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DATA STRUCTURE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7" name="Shape 2547"/>
        <p:cNvGrpSpPr/>
        <p:nvPr/>
      </p:nvGrpSpPr>
      <p:grpSpPr>
        <a:xfrm>
          <a:off x="0" y="0"/>
          <a:ext cx="0" cy="0"/>
          <a:chOff x="0" y="0"/>
          <a:chExt cx="0" cy="0"/>
        </a:xfrm>
      </p:grpSpPr>
      <p:sp>
        <p:nvSpPr>
          <p:cNvPr id="2548" name="Google Shape;2548;p127"/>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OUR IDEA</a:t>
            </a:r>
            <a:endParaRPr/>
          </a:p>
        </p:txBody>
      </p:sp>
      <p:sp>
        <p:nvSpPr>
          <p:cNvPr id="2549" name="Google Shape;2549;p127"/>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pic>
        <p:nvPicPr>
          <p:cNvPr id="2550" name="Google Shape;2550;p127"/>
          <p:cNvPicPr preferRelativeResize="0"/>
          <p:nvPr/>
        </p:nvPicPr>
        <p:blipFill rotWithShape="1">
          <a:blip r:embed="rId3">
            <a:alphaModFix/>
          </a:blip>
          <a:srcRect b="0" l="0" r="0" t="0"/>
          <a:stretch/>
        </p:blipFill>
        <p:spPr>
          <a:xfrm>
            <a:off x="514227" y="1391858"/>
            <a:ext cx="600095" cy="684364"/>
          </a:xfrm>
          <a:prstGeom prst="rect">
            <a:avLst/>
          </a:prstGeom>
          <a:noFill/>
          <a:ln>
            <a:noFill/>
          </a:ln>
        </p:spPr>
      </p:pic>
      <p:sp>
        <p:nvSpPr>
          <p:cNvPr id="2551" name="Google Shape;2551;p127"/>
          <p:cNvSpPr txBox="1"/>
          <p:nvPr/>
        </p:nvSpPr>
        <p:spPr>
          <a:xfrm>
            <a:off x="514227" y="2032841"/>
            <a:ext cx="5805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Staff</a:t>
            </a:r>
            <a:endParaRPr b="0" i="0" sz="1400" u="none" cap="none" strike="noStrike">
              <a:solidFill>
                <a:srgbClr val="000000"/>
              </a:solidFill>
              <a:latin typeface="Arial"/>
              <a:ea typeface="Arial"/>
              <a:cs typeface="Arial"/>
              <a:sym typeface="Arial"/>
            </a:endParaRPr>
          </a:p>
        </p:txBody>
      </p:sp>
      <p:pic>
        <p:nvPicPr>
          <p:cNvPr id="2552" name="Google Shape;2552;p127"/>
          <p:cNvPicPr preferRelativeResize="0"/>
          <p:nvPr/>
        </p:nvPicPr>
        <p:blipFill rotWithShape="1">
          <a:blip r:embed="rId3">
            <a:alphaModFix/>
          </a:blip>
          <a:srcRect b="0" l="0" r="0" t="0"/>
          <a:stretch/>
        </p:blipFill>
        <p:spPr>
          <a:xfrm>
            <a:off x="514227" y="1391858"/>
            <a:ext cx="600095" cy="684364"/>
          </a:xfrm>
          <a:prstGeom prst="rect">
            <a:avLst/>
          </a:prstGeom>
          <a:noFill/>
          <a:ln>
            <a:noFill/>
          </a:ln>
        </p:spPr>
      </p:pic>
      <p:sp>
        <p:nvSpPr>
          <p:cNvPr id="2553" name="Google Shape;2553;p127"/>
          <p:cNvSpPr txBox="1"/>
          <p:nvPr/>
        </p:nvSpPr>
        <p:spPr>
          <a:xfrm>
            <a:off x="514227" y="2032841"/>
            <a:ext cx="5805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Staff</a:t>
            </a:r>
            <a:endParaRPr b="0" i="0" sz="1400" u="none" cap="none" strike="noStrike">
              <a:solidFill>
                <a:srgbClr val="000000"/>
              </a:solidFill>
              <a:latin typeface="Arial"/>
              <a:ea typeface="Arial"/>
              <a:cs typeface="Arial"/>
              <a:sym typeface="Arial"/>
            </a:endParaRPr>
          </a:p>
        </p:txBody>
      </p:sp>
      <p:sp>
        <p:nvSpPr>
          <p:cNvPr id="2554" name="Google Shape;2554;p127"/>
          <p:cNvSpPr/>
          <p:nvPr/>
        </p:nvSpPr>
        <p:spPr>
          <a:xfrm>
            <a:off x="1249096" y="1871594"/>
            <a:ext cx="1863000" cy="192000"/>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Roboto Condensed"/>
              <a:ea typeface="Roboto Condensed"/>
              <a:cs typeface="Roboto Condensed"/>
              <a:sym typeface="Roboto Condensed"/>
            </a:endParaRPr>
          </a:p>
        </p:txBody>
      </p:sp>
      <p:pic>
        <p:nvPicPr>
          <p:cNvPr id="2555" name="Google Shape;2555;p127"/>
          <p:cNvPicPr preferRelativeResize="0"/>
          <p:nvPr/>
        </p:nvPicPr>
        <p:blipFill rotWithShape="1">
          <a:blip r:embed="rId4">
            <a:alphaModFix/>
          </a:blip>
          <a:srcRect b="0" l="0" r="0" t="0"/>
          <a:stretch/>
        </p:blipFill>
        <p:spPr>
          <a:xfrm>
            <a:off x="3260897" y="1589379"/>
            <a:ext cx="637101" cy="637101"/>
          </a:xfrm>
          <a:prstGeom prst="rect">
            <a:avLst/>
          </a:prstGeom>
          <a:noFill/>
          <a:ln>
            <a:noFill/>
          </a:ln>
        </p:spPr>
      </p:pic>
      <p:sp>
        <p:nvSpPr>
          <p:cNvPr id="2556" name="Google Shape;2556;p127"/>
          <p:cNvSpPr/>
          <p:nvPr/>
        </p:nvSpPr>
        <p:spPr>
          <a:xfrm rot="5400000">
            <a:off x="146150" y="2999950"/>
            <a:ext cx="1329900" cy="190200"/>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Roboto Condensed"/>
              <a:ea typeface="Roboto Condensed"/>
              <a:cs typeface="Roboto Condensed"/>
              <a:sym typeface="Roboto Condensed"/>
            </a:endParaRPr>
          </a:p>
        </p:txBody>
      </p:sp>
      <p:pic>
        <p:nvPicPr>
          <p:cNvPr id="2557" name="Google Shape;2557;p127"/>
          <p:cNvPicPr preferRelativeResize="0"/>
          <p:nvPr/>
        </p:nvPicPr>
        <p:blipFill rotWithShape="1">
          <a:blip r:embed="rId5">
            <a:alphaModFix/>
          </a:blip>
          <a:srcRect b="0" l="0" r="0" t="0"/>
          <a:stretch/>
        </p:blipFill>
        <p:spPr>
          <a:xfrm>
            <a:off x="394885" y="3833075"/>
            <a:ext cx="758097" cy="758097"/>
          </a:xfrm>
          <a:prstGeom prst="rect">
            <a:avLst/>
          </a:prstGeom>
          <a:noFill/>
          <a:ln>
            <a:noFill/>
          </a:ln>
        </p:spPr>
      </p:pic>
      <p:sp>
        <p:nvSpPr>
          <p:cNvPr id="2558" name="Google Shape;2558;p127"/>
          <p:cNvSpPr/>
          <p:nvPr/>
        </p:nvSpPr>
        <p:spPr>
          <a:xfrm rot="-2635081">
            <a:off x="786014" y="3099609"/>
            <a:ext cx="2595050" cy="192013"/>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Roboto Condensed"/>
              <a:ea typeface="Roboto Condensed"/>
              <a:cs typeface="Roboto Condensed"/>
              <a:sym typeface="Roboto Condensed"/>
            </a:endParaRPr>
          </a:p>
        </p:txBody>
      </p:sp>
      <p:sp>
        <p:nvSpPr>
          <p:cNvPr id="2559" name="Google Shape;2559;p127"/>
          <p:cNvSpPr txBox="1"/>
          <p:nvPr/>
        </p:nvSpPr>
        <p:spPr>
          <a:xfrm>
            <a:off x="1665460" y="1535166"/>
            <a:ext cx="11175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1. Generate</a:t>
            </a:r>
            <a:endParaRPr b="0" i="0" sz="1400" u="none" cap="none" strike="noStrike">
              <a:solidFill>
                <a:srgbClr val="000000"/>
              </a:solidFill>
              <a:latin typeface="Arial"/>
              <a:ea typeface="Arial"/>
              <a:cs typeface="Arial"/>
              <a:sym typeface="Arial"/>
            </a:endParaRPr>
          </a:p>
        </p:txBody>
      </p:sp>
      <p:sp>
        <p:nvSpPr>
          <p:cNvPr id="2560" name="Google Shape;2560;p127"/>
          <p:cNvSpPr txBox="1"/>
          <p:nvPr/>
        </p:nvSpPr>
        <p:spPr>
          <a:xfrm rot="-5400000">
            <a:off x="318809" y="2504679"/>
            <a:ext cx="984600" cy="831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2. Assign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teacher </a:t>
            </a:r>
            <a:endParaRPr b="0" i="0" sz="1400" u="none" cap="none" strike="noStrike">
              <a:solidFill>
                <a:srgbClr val="000000"/>
              </a:solidFill>
              <a:latin typeface="Arial"/>
              <a:ea typeface="Arial"/>
              <a:cs typeface="Arial"/>
              <a:sym typeface="Arial"/>
            </a:endParaRPr>
          </a:p>
        </p:txBody>
      </p:sp>
      <p:sp>
        <p:nvSpPr>
          <p:cNvPr id="2561" name="Google Shape;2561;p127"/>
          <p:cNvSpPr txBox="1"/>
          <p:nvPr/>
        </p:nvSpPr>
        <p:spPr>
          <a:xfrm rot="-2723638">
            <a:off x="1636315" y="3284307"/>
            <a:ext cx="1295733" cy="5848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3. Approve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Roboto Condensed"/>
              <a:ea typeface="Roboto Condensed"/>
              <a:cs typeface="Roboto Condensed"/>
              <a:sym typeface="Roboto Condensed"/>
            </a:endParaRPr>
          </a:p>
        </p:txBody>
      </p:sp>
      <p:sp>
        <p:nvSpPr>
          <p:cNvPr id="2562" name="Google Shape;2562;p127"/>
          <p:cNvSpPr txBox="1"/>
          <p:nvPr/>
        </p:nvSpPr>
        <p:spPr>
          <a:xfrm>
            <a:off x="3114672" y="2179852"/>
            <a:ext cx="10263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Test exam</a:t>
            </a:r>
            <a:endParaRPr b="0" i="0" sz="1400" u="none" cap="none" strike="noStrike">
              <a:solidFill>
                <a:srgbClr val="000000"/>
              </a:solidFill>
              <a:latin typeface="Arial"/>
              <a:ea typeface="Arial"/>
              <a:cs typeface="Arial"/>
              <a:sym typeface="Arial"/>
            </a:endParaRPr>
          </a:p>
        </p:txBody>
      </p:sp>
      <p:sp>
        <p:nvSpPr>
          <p:cNvPr id="2563" name="Google Shape;2563;p127"/>
          <p:cNvSpPr txBox="1"/>
          <p:nvPr/>
        </p:nvSpPr>
        <p:spPr>
          <a:xfrm>
            <a:off x="394876" y="4624960"/>
            <a:ext cx="8388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Teacher</a:t>
            </a:r>
            <a:endParaRPr b="0" i="0" sz="1400" u="none" cap="none" strike="noStrike">
              <a:solidFill>
                <a:srgbClr val="000000"/>
              </a:solidFill>
              <a:latin typeface="Arial"/>
              <a:ea typeface="Arial"/>
              <a:cs typeface="Arial"/>
              <a:sym typeface="Arial"/>
            </a:endParaRPr>
          </a:p>
        </p:txBody>
      </p:sp>
      <p:sp>
        <p:nvSpPr>
          <p:cNvPr id="2564" name="Google Shape;2564;p127"/>
          <p:cNvSpPr/>
          <p:nvPr/>
        </p:nvSpPr>
        <p:spPr>
          <a:xfrm>
            <a:off x="1382938" y="4428705"/>
            <a:ext cx="1500300" cy="192000"/>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Roboto Condensed"/>
              <a:ea typeface="Roboto Condensed"/>
              <a:cs typeface="Roboto Condensed"/>
              <a:sym typeface="Roboto Condensed"/>
            </a:endParaRPr>
          </a:p>
        </p:txBody>
      </p:sp>
      <p:sp>
        <p:nvSpPr>
          <p:cNvPr id="2565" name="Google Shape;2565;p127"/>
          <p:cNvSpPr txBox="1"/>
          <p:nvPr/>
        </p:nvSpPr>
        <p:spPr>
          <a:xfrm>
            <a:off x="1429275" y="4118430"/>
            <a:ext cx="1295700" cy="831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4. Assign to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contract</a:t>
            </a:r>
            <a:endParaRPr b="0" i="0" sz="1400" u="none" cap="none" strike="noStrike">
              <a:solidFill>
                <a:srgbClr val="000000"/>
              </a:solidFill>
              <a:latin typeface="Arial"/>
              <a:ea typeface="Arial"/>
              <a:cs typeface="Arial"/>
              <a:sym typeface="Arial"/>
            </a:endParaRPr>
          </a:p>
        </p:txBody>
      </p:sp>
      <p:sp>
        <p:nvSpPr>
          <p:cNvPr id="2566" name="Google Shape;2566;p127"/>
          <p:cNvSpPr txBox="1"/>
          <p:nvPr/>
        </p:nvSpPr>
        <p:spPr>
          <a:xfrm>
            <a:off x="2885496" y="4737973"/>
            <a:ext cx="8805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Contract</a:t>
            </a:r>
            <a:endParaRPr b="0" i="0" sz="1400" u="none" cap="none" strike="noStrike">
              <a:solidFill>
                <a:srgbClr val="000000"/>
              </a:solidFill>
              <a:latin typeface="Arial"/>
              <a:ea typeface="Arial"/>
              <a:cs typeface="Arial"/>
              <a:sym typeface="Arial"/>
            </a:endParaRPr>
          </a:p>
        </p:txBody>
      </p:sp>
      <p:pic>
        <p:nvPicPr>
          <p:cNvPr id="2567" name="Google Shape;2567;p127"/>
          <p:cNvPicPr preferRelativeResize="0"/>
          <p:nvPr/>
        </p:nvPicPr>
        <p:blipFill rotWithShape="1">
          <a:blip r:embed="rId6">
            <a:alphaModFix/>
          </a:blip>
          <a:srcRect b="0" l="0" r="0" t="0"/>
          <a:stretch/>
        </p:blipFill>
        <p:spPr>
          <a:xfrm>
            <a:off x="3060955" y="4163363"/>
            <a:ext cx="591693" cy="591693"/>
          </a:xfrm>
          <a:prstGeom prst="rect">
            <a:avLst/>
          </a:prstGeom>
          <a:noFill/>
          <a:ln>
            <a:noFill/>
          </a:ln>
        </p:spPr>
      </p:pic>
      <p:sp>
        <p:nvSpPr>
          <p:cNvPr id="2568" name="Google Shape;2568;p127"/>
          <p:cNvSpPr txBox="1"/>
          <p:nvPr/>
        </p:nvSpPr>
        <p:spPr>
          <a:xfrm>
            <a:off x="6995675" y="-14272"/>
            <a:ext cx="2199600" cy="104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CURRENT SITUATIONS</a:t>
            </a:r>
            <a:endParaRPr b="1" i="0" sz="1400" u="none" cap="none" strike="noStrike">
              <a:solidFill>
                <a:srgbClr val="FF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OUR IDEA</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DATA STRUCTURE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2" name="Shape 2572"/>
        <p:cNvGrpSpPr/>
        <p:nvPr/>
      </p:nvGrpSpPr>
      <p:grpSpPr>
        <a:xfrm>
          <a:off x="0" y="0"/>
          <a:ext cx="0" cy="0"/>
          <a:chOff x="0" y="0"/>
          <a:chExt cx="0" cy="0"/>
        </a:xfrm>
      </p:grpSpPr>
      <p:sp>
        <p:nvSpPr>
          <p:cNvPr id="2573" name="Google Shape;2573;p128"/>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OUR IDEA</a:t>
            </a:r>
            <a:endParaRPr/>
          </a:p>
        </p:txBody>
      </p:sp>
      <p:sp>
        <p:nvSpPr>
          <p:cNvPr id="2574" name="Google Shape;2574;p128"/>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pic>
        <p:nvPicPr>
          <p:cNvPr id="2575" name="Google Shape;2575;p128"/>
          <p:cNvPicPr preferRelativeResize="0"/>
          <p:nvPr/>
        </p:nvPicPr>
        <p:blipFill rotWithShape="1">
          <a:blip r:embed="rId3">
            <a:alphaModFix/>
          </a:blip>
          <a:srcRect b="0" l="0" r="0" t="0"/>
          <a:stretch/>
        </p:blipFill>
        <p:spPr>
          <a:xfrm>
            <a:off x="514227" y="1391858"/>
            <a:ext cx="600095" cy="684364"/>
          </a:xfrm>
          <a:prstGeom prst="rect">
            <a:avLst/>
          </a:prstGeom>
          <a:noFill/>
          <a:ln>
            <a:noFill/>
          </a:ln>
        </p:spPr>
      </p:pic>
      <p:sp>
        <p:nvSpPr>
          <p:cNvPr id="2576" name="Google Shape;2576;p128"/>
          <p:cNvSpPr txBox="1"/>
          <p:nvPr/>
        </p:nvSpPr>
        <p:spPr>
          <a:xfrm>
            <a:off x="514227" y="2032841"/>
            <a:ext cx="5805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Staff</a:t>
            </a:r>
            <a:endParaRPr b="0" i="0" sz="1400" u="none" cap="none" strike="noStrike">
              <a:solidFill>
                <a:srgbClr val="000000"/>
              </a:solidFill>
              <a:latin typeface="Arial"/>
              <a:ea typeface="Arial"/>
              <a:cs typeface="Arial"/>
              <a:sym typeface="Arial"/>
            </a:endParaRPr>
          </a:p>
        </p:txBody>
      </p:sp>
      <p:pic>
        <p:nvPicPr>
          <p:cNvPr id="2577" name="Google Shape;2577;p128"/>
          <p:cNvPicPr preferRelativeResize="0"/>
          <p:nvPr/>
        </p:nvPicPr>
        <p:blipFill rotWithShape="1">
          <a:blip r:embed="rId3">
            <a:alphaModFix/>
          </a:blip>
          <a:srcRect b="0" l="0" r="0" t="0"/>
          <a:stretch/>
        </p:blipFill>
        <p:spPr>
          <a:xfrm>
            <a:off x="514227" y="1391858"/>
            <a:ext cx="600095" cy="684364"/>
          </a:xfrm>
          <a:prstGeom prst="rect">
            <a:avLst/>
          </a:prstGeom>
          <a:noFill/>
          <a:ln>
            <a:noFill/>
          </a:ln>
        </p:spPr>
      </p:pic>
      <p:sp>
        <p:nvSpPr>
          <p:cNvPr id="2578" name="Google Shape;2578;p128"/>
          <p:cNvSpPr txBox="1"/>
          <p:nvPr/>
        </p:nvSpPr>
        <p:spPr>
          <a:xfrm>
            <a:off x="514227" y="2032841"/>
            <a:ext cx="5805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Staff</a:t>
            </a:r>
            <a:endParaRPr b="0" i="0" sz="1400" u="none" cap="none" strike="noStrike">
              <a:solidFill>
                <a:srgbClr val="000000"/>
              </a:solidFill>
              <a:latin typeface="Arial"/>
              <a:ea typeface="Arial"/>
              <a:cs typeface="Arial"/>
              <a:sym typeface="Arial"/>
            </a:endParaRPr>
          </a:p>
        </p:txBody>
      </p:sp>
      <p:sp>
        <p:nvSpPr>
          <p:cNvPr id="2579" name="Google Shape;2579;p128"/>
          <p:cNvSpPr/>
          <p:nvPr/>
        </p:nvSpPr>
        <p:spPr>
          <a:xfrm>
            <a:off x="1249096" y="1871594"/>
            <a:ext cx="1863000" cy="192000"/>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Roboto Condensed"/>
              <a:ea typeface="Roboto Condensed"/>
              <a:cs typeface="Roboto Condensed"/>
              <a:sym typeface="Roboto Condensed"/>
            </a:endParaRPr>
          </a:p>
        </p:txBody>
      </p:sp>
      <p:pic>
        <p:nvPicPr>
          <p:cNvPr id="2580" name="Google Shape;2580;p128"/>
          <p:cNvPicPr preferRelativeResize="0"/>
          <p:nvPr/>
        </p:nvPicPr>
        <p:blipFill rotWithShape="1">
          <a:blip r:embed="rId4">
            <a:alphaModFix/>
          </a:blip>
          <a:srcRect b="0" l="0" r="0" t="0"/>
          <a:stretch/>
        </p:blipFill>
        <p:spPr>
          <a:xfrm>
            <a:off x="3260897" y="1589379"/>
            <a:ext cx="637101" cy="637101"/>
          </a:xfrm>
          <a:prstGeom prst="rect">
            <a:avLst/>
          </a:prstGeom>
          <a:noFill/>
          <a:ln>
            <a:noFill/>
          </a:ln>
        </p:spPr>
      </p:pic>
      <p:sp>
        <p:nvSpPr>
          <p:cNvPr id="2581" name="Google Shape;2581;p128"/>
          <p:cNvSpPr/>
          <p:nvPr/>
        </p:nvSpPr>
        <p:spPr>
          <a:xfrm rot="5400000">
            <a:off x="146150" y="2999950"/>
            <a:ext cx="1329900" cy="190200"/>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Roboto Condensed"/>
              <a:ea typeface="Roboto Condensed"/>
              <a:cs typeface="Roboto Condensed"/>
              <a:sym typeface="Roboto Condensed"/>
            </a:endParaRPr>
          </a:p>
        </p:txBody>
      </p:sp>
      <p:pic>
        <p:nvPicPr>
          <p:cNvPr id="2582" name="Google Shape;2582;p128"/>
          <p:cNvPicPr preferRelativeResize="0"/>
          <p:nvPr/>
        </p:nvPicPr>
        <p:blipFill rotWithShape="1">
          <a:blip r:embed="rId5">
            <a:alphaModFix/>
          </a:blip>
          <a:srcRect b="0" l="0" r="0" t="0"/>
          <a:stretch/>
        </p:blipFill>
        <p:spPr>
          <a:xfrm>
            <a:off x="394885" y="3833075"/>
            <a:ext cx="758097" cy="758097"/>
          </a:xfrm>
          <a:prstGeom prst="rect">
            <a:avLst/>
          </a:prstGeom>
          <a:noFill/>
          <a:ln>
            <a:noFill/>
          </a:ln>
        </p:spPr>
      </p:pic>
      <p:sp>
        <p:nvSpPr>
          <p:cNvPr id="2583" name="Google Shape;2583;p128"/>
          <p:cNvSpPr/>
          <p:nvPr/>
        </p:nvSpPr>
        <p:spPr>
          <a:xfrm rot="-2635081">
            <a:off x="786014" y="3099609"/>
            <a:ext cx="2595050" cy="192013"/>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Roboto Condensed"/>
              <a:ea typeface="Roboto Condensed"/>
              <a:cs typeface="Roboto Condensed"/>
              <a:sym typeface="Roboto Condensed"/>
            </a:endParaRPr>
          </a:p>
        </p:txBody>
      </p:sp>
      <p:sp>
        <p:nvSpPr>
          <p:cNvPr id="2584" name="Google Shape;2584;p128"/>
          <p:cNvSpPr txBox="1"/>
          <p:nvPr/>
        </p:nvSpPr>
        <p:spPr>
          <a:xfrm>
            <a:off x="1665460" y="1535166"/>
            <a:ext cx="11175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1. Generate</a:t>
            </a:r>
            <a:endParaRPr b="0" i="0" sz="1400" u="none" cap="none" strike="noStrike">
              <a:solidFill>
                <a:srgbClr val="000000"/>
              </a:solidFill>
              <a:latin typeface="Arial"/>
              <a:ea typeface="Arial"/>
              <a:cs typeface="Arial"/>
              <a:sym typeface="Arial"/>
            </a:endParaRPr>
          </a:p>
        </p:txBody>
      </p:sp>
      <p:sp>
        <p:nvSpPr>
          <p:cNvPr id="2585" name="Google Shape;2585;p128"/>
          <p:cNvSpPr txBox="1"/>
          <p:nvPr/>
        </p:nvSpPr>
        <p:spPr>
          <a:xfrm rot="-5400000">
            <a:off x="318809" y="2504679"/>
            <a:ext cx="984600" cy="831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2. Assign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teacher </a:t>
            </a:r>
            <a:endParaRPr b="0" i="0" sz="1400" u="none" cap="none" strike="noStrike">
              <a:solidFill>
                <a:srgbClr val="000000"/>
              </a:solidFill>
              <a:latin typeface="Arial"/>
              <a:ea typeface="Arial"/>
              <a:cs typeface="Arial"/>
              <a:sym typeface="Arial"/>
            </a:endParaRPr>
          </a:p>
        </p:txBody>
      </p:sp>
      <p:sp>
        <p:nvSpPr>
          <p:cNvPr id="2586" name="Google Shape;2586;p128"/>
          <p:cNvSpPr txBox="1"/>
          <p:nvPr/>
        </p:nvSpPr>
        <p:spPr>
          <a:xfrm rot="-2723638">
            <a:off x="1636315" y="3284307"/>
            <a:ext cx="1295733" cy="5848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3. Approve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Roboto Condensed"/>
              <a:ea typeface="Roboto Condensed"/>
              <a:cs typeface="Roboto Condensed"/>
              <a:sym typeface="Roboto Condensed"/>
            </a:endParaRPr>
          </a:p>
        </p:txBody>
      </p:sp>
      <p:sp>
        <p:nvSpPr>
          <p:cNvPr id="2587" name="Google Shape;2587;p128"/>
          <p:cNvSpPr txBox="1"/>
          <p:nvPr/>
        </p:nvSpPr>
        <p:spPr>
          <a:xfrm>
            <a:off x="3114672" y="2179852"/>
            <a:ext cx="10263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Test exam</a:t>
            </a:r>
            <a:endParaRPr b="0" i="0" sz="1400" u="none" cap="none" strike="noStrike">
              <a:solidFill>
                <a:srgbClr val="000000"/>
              </a:solidFill>
              <a:latin typeface="Arial"/>
              <a:ea typeface="Arial"/>
              <a:cs typeface="Arial"/>
              <a:sym typeface="Arial"/>
            </a:endParaRPr>
          </a:p>
        </p:txBody>
      </p:sp>
      <p:sp>
        <p:nvSpPr>
          <p:cNvPr id="2588" name="Google Shape;2588;p128"/>
          <p:cNvSpPr txBox="1"/>
          <p:nvPr/>
        </p:nvSpPr>
        <p:spPr>
          <a:xfrm>
            <a:off x="394876" y="4624960"/>
            <a:ext cx="8388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Teacher</a:t>
            </a:r>
            <a:endParaRPr b="0" i="0" sz="1400" u="none" cap="none" strike="noStrike">
              <a:solidFill>
                <a:srgbClr val="000000"/>
              </a:solidFill>
              <a:latin typeface="Arial"/>
              <a:ea typeface="Arial"/>
              <a:cs typeface="Arial"/>
              <a:sym typeface="Arial"/>
            </a:endParaRPr>
          </a:p>
        </p:txBody>
      </p:sp>
      <p:sp>
        <p:nvSpPr>
          <p:cNvPr id="2589" name="Google Shape;2589;p128"/>
          <p:cNvSpPr/>
          <p:nvPr/>
        </p:nvSpPr>
        <p:spPr>
          <a:xfrm>
            <a:off x="1382938" y="4428705"/>
            <a:ext cx="1500300" cy="192000"/>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Roboto Condensed"/>
              <a:ea typeface="Roboto Condensed"/>
              <a:cs typeface="Roboto Condensed"/>
              <a:sym typeface="Roboto Condensed"/>
            </a:endParaRPr>
          </a:p>
        </p:txBody>
      </p:sp>
      <p:sp>
        <p:nvSpPr>
          <p:cNvPr id="2590" name="Google Shape;2590;p128"/>
          <p:cNvSpPr txBox="1"/>
          <p:nvPr/>
        </p:nvSpPr>
        <p:spPr>
          <a:xfrm>
            <a:off x="1429275" y="4118430"/>
            <a:ext cx="1295700" cy="831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4. Assign to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contract</a:t>
            </a:r>
            <a:endParaRPr b="0" i="0" sz="1400" u="none" cap="none" strike="noStrike">
              <a:solidFill>
                <a:srgbClr val="000000"/>
              </a:solidFill>
              <a:latin typeface="Arial"/>
              <a:ea typeface="Arial"/>
              <a:cs typeface="Arial"/>
              <a:sym typeface="Arial"/>
            </a:endParaRPr>
          </a:p>
        </p:txBody>
      </p:sp>
      <p:sp>
        <p:nvSpPr>
          <p:cNvPr id="2591" name="Google Shape;2591;p128"/>
          <p:cNvSpPr txBox="1"/>
          <p:nvPr/>
        </p:nvSpPr>
        <p:spPr>
          <a:xfrm>
            <a:off x="2885496" y="4737973"/>
            <a:ext cx="8805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Contract</a:t>
            </a:r>
            <a:endParaRPr b="0" i="0" sz="1400" u="none" cap="none" strike="noStrike">
              <a:solidFill>
                <a:srgbClr val="000000"/>
              </a:solidFill>
              <a:latin typeface="Arial"/>
              <a:ea typeface="Arial"/>
              <a:cs typeface="Arial"/>
              <a:sym typeface="Arial"/>
            </a:endParaRPr>
          </a:p>
        </p:txBody>
      </p:sp>
      <p:pic>
        <p:nvPicPr>
          <p:cNvPr id="2592" name="Google Shape;2592;p128"/>
          <p:cNvPicPr preferRelativeResize="0"/>
          <p:nvPr/>
        </p:nvPicPr>
        <p:blipFill rotWithShape="1">
          <a:blip r:embed="rId6">
            <a:alphaModFix/>
          </a:blip>
          <a:srcRect b="0" l="0" r="0" t="0"/>
          <a:stretch/>
        </p:blipFill>
        <p:spPr>
          <a:xfrm>
            <a:off x="3060955" y="4163363"/>
            <a:ext cx="591693" cy="591693"/>
          </a:xfrm>
          <a:prstGeom prst="rect">
            <a:avLst/>
          </a:prstGeom>
          <a:noFill/>
          <a:ln>
            <a:noFill/>
          </a:ln>
        </p:spPr>
      </p:pic>
      <p:sp>
        <p:nvSpPr>
          <p:cNvPr id="2593" name="Google Shape;2593;p128"/>
          <p:cNvSpPr/>
          <p:nvPr/>
        </p:nvSpPr>
        <p:spPr>
          <a:xfrm rot="1785497">
            <a:off x="894777" y="2994598"/>
            <a:ext cx="3819947" cy="192155"/>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Roboto Condensed"/>
              <a:ea typeface="Roboto Condensed"/>
              <a:cs typeface="Roboto Condensed"/>
              <a:sym typeface="Roboto Condensed"/>
            </a:endParaRPr>
          </a:p>
        </p:txBody>
      </p:sp>
      <p:pic>
        <p:nvPicPr>
          <p:cNvPr id="2594" name="Google Shape;2594;p128"/>
          <p:cNvPicPr preferRelativeResize="0"/>
          <p:nvPr/>
        </p:nvPicPr>
        <p:blipFill rotWithShape="1">
          <a:blip r:embed="rId7">
            <a:alphaModFix/>
          </a:blip>
          <a:srcRect b="0" l="0" r="0" t="0"/>
          <a:stretch/>
        </p:blipFill>
        <p:spPr>
          <a:xfrm>
            <a:off x="4533196" y="4093396"/>
            <a:ext cx="621897" cy="621897"/>
          </a:xfrm>
          <a:prstGeom prst="rect">
            <a:avLst/>
          </a:prstGeom>
          <a:noFill/>
          <a:ln>
            <a:noFill/>
          </a:ln>
        </p:spPr>
      </p:pic>
      <p:sp>
        <p:nvSpPr>
          <p:cNvPr id="2595" name="Google Shape;2595;p128"/>
          <p:cNvSpPr txBox="1"/>
          <p:nvPr/>
        </p:nvSpPr>
        <p:spPr>
          <a:xfrm>
            <a:off x="4498321" y="4705771"/>
            <a:ext cx="6288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Exam</a:t>
            </a:r>
            <a:endParaRPr b="0" i="0" sz="1400" u="none" cap="none" strike="noStrike">
              <a:solidFill>
                <a:srgbClr val="000000"/>
              </a:solidFill>
              <a:latin typeface="Arial"/>
              <a:ea typeface="Arial"/>
              <a:cs typeface="Arial"/>
              <a:sym typeface="Arial"/>
            </a:endParaRPr>
          </a:p>
        </p:txBody>
      </p:sp>
      <p:sp>
        <p:nvSpPr>
          <p:cNvPr id="2596" name="Google Shape;2596;p128"/>
          <p:cNvSpPr/>
          <p:nvPr/>
        </p:nvSpPr>
        <p:spPr>
          <a:xfrm rot="3749896">
            <a:off x="3536289" y="3168300"/>
            <a:ext cx="1608574" cy="192150"/>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Roboto Condensed"/>
              <a:ea typeface="Roboto Condensed"/>
              <a:cs typeface="Roboto Condensed"/>
              <a:sym typeface="Roboto Condensed"/>
            </a:endParaRPr>
          </a:p>
        </p:txBody>
      </p:sp>
      <p:sp>
        <p:nvSpPr>
          <p:cNvPr id="2597" name="Google Shape;2597;p128"/>
          <p:cNvSpPr txBox="1"/>
          <p:nvPr/>
        </p:nvSpPr>
        <p:spPr>
          <a:xfrm rot="3859235">
            <a:off x="4056242" y="2921352"/>
            <a:ext cx="1145764" cy="33853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5. Apply</a:t>
            </a:r>
            <a:endParaRPr b="0" i="0" sz="1400" u="none" cap="none" strike="noStrike">
              <a:solidFill>
                <a:srgbClr val="000000"/>
              </a:solidFill>
              <a:latin typeface="Arial"/>
              <a:ea typeface="Arial"/>
              <a:cs typeface="Arial"/>
              <a:sym typeface="Arial"/>
            </a:endParaRPr>
          </a:p>
        </p:txBody>
      </p:sp>
      <p:sp>
        <p:nvSpPr>
          <p:cNvPr id="2598" name="Google Shape;2598;p128"/>
          <p:cNvSpPr txBox="1"/>
          <p:nvPr/>
        </p:nvSpPr>
        <p:spPr>
          <a:xfrm rot="1768281">
            <a:off x="2752877" y="2944220"/>
            <a:ext cx="1145759" cy="33854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5. Create </a:t>
            </a:r>
            <a:endParaRPr b="0" i="0" sz="1600" u="none" cap="none" strike="noStrike">
              <a:solidFill>
                <a:srgbClr val="000000"/>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exam</a:t>
            </a:r>
            <a:endParaRPr b="0" i="0" sz="1400" u="none" cap="none" strike="noStrike">
              <a:solidFill>
                <a:srgbClr val="000000"/>
              </a:solidFill>
              <a:latin typeface="Arial"/>
              <a:ea typeface="Arial"/>
              <a:cs typeface="Arial"/>
              <a:sym typeface="Arial"/>
            </a:endParaRPr>
          </a:p>
        </p:txBody>
      </p:sp>
      <p:sp>
        <p:nvSpPr>
          <p:cNvPr id="2599" name="Google Shape;2599;p128"/>
          <p:cNvSpPr txBox="1"/>
          <p:nvPr/>
        </p:nvSpPr>
        <p:spPr>
          <a:xfrm>
            <a:off x="6995675" y="-14272"/>
            <a:ext cx="2199600" cy="104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CURRENT SITUATIONS</a:t>
            </a:r>
            <a:endParaRPr b="1" i="0" sz="1400" u="none" cap="none" strike="noStrike">
              <a:solidFill>
                <a:srgbClr val="FF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OUR IDEA</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DATA STRUCTURE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30"/>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CURRENT PROCESS</a:t>
            </a:r>
            <a:endParaRPr/>
          </a:p>
        </p:txBody>
      </p:sp>
      <p:sp>
        <p:nvSpPr>
          <p:cNvPr id="350" name="Google Shape;350;p30"/>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grpSp>
        <p:nvGrpSpPr>
          <p:cNvPr id="351" name="Google Shape;351;p30"/>
          <p:cNvGrpSpPr/>
          <p:nvPr/>
        </p:nvGrpSpPr>
        <p:grpSpPr>
          <a:xfrm>
            <a:off x="263101" y="580106"/>
            <a:ext cx="407743" cy="391135"/>
            <a:chOff x="5233525" y="4954450"/>
            <a:chExt cx="538275" cy="516350"/>
          </a:xfrm>
        </p:grpSpPr>
        <p:sp>
          <p:nvSpPr>
            <p:cNvPr id="352" name="Google Shape;352;p30"/>
            <p:cNvSpPr/>
            <p:nvPr/>
          </p:nvSpPr>
          <p:spPr>
            <a:xfrm>
              <a:off x="5637825" y="4954450"/>
              <a:ext cx="89525" cy="89525"/>
            </a:xfrm>
            <a:custGeom>
              <a:rect b="b" l="l" r="r" t="t"/>
              <a:pathLst>
                <a:path extrusionOk="0" fill="none" h="3581" w="3581">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0"/>
            <p:cNvSpPr/>
            <p:nvPr/>
          </p:nvSpPr>
          <p:spPr>
            <a:xfrm>
              <a:off x="5323025" y="4980625"/>
              <a:ext cx="88925" cy="88925"/>
            </a:xfrm>
            <a:custGeom>
              <a:rect b="b" l="l" r="r" t="t"/>
              <a:pathLst>
                <a:path extrusionOk="0" fill="none" h="3557" w="3557">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0"/>
            <p:cNvSpPr/>
            <p:nvPr/>
          </p:nvSpPr>
          <p:spPr>
            <a:xfrm>
              <a:off x="5233525" y="5255225"/>
              <a:ext cx="89525" cy="89525"/>
            </a:xfrm>
            <a:custGeom>
              <a:rect b="b" l="l" r="r" t="t"/>
              <a:pathLst>
                <a:path extrusionOk="0" fill="none" h="3581" w="3581">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0"/>
            <p:cNvSpPr/>
            <p:nvPr/>
          </p:nvSpPr>
          <p:spPr>
            <a:xfrm>
              <a:off x="5453325" y="5382475"/>
              <a:ext cx="88925" cy="88325"/>
            </a:xfrm>
            <a:custGeom>
              <a:rect b="b" l="l" r="r" t="t"/>
              <a:pathLst>
                <a:path extrusionOk="0" fill="none" h="3533" w="3557">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0"/>
            <p:cNvSpPr/>
            <p:nvPr/>
          </p:nvSpPr>
          <p:spPr>
            <a:xfrm>
              <a:off x="5682875" y="5188875"/>
              <a:ext cx="88925" cy="89525"/>
            </a:xfrm>
            <a:custGeom>
              <a:rect b="b" l="l" r="r" t="t"/>
              <a:pathLst>
                <a:path extrusionOk="0" fill="none" h="3581" w="3557">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0"/>
            <p:cNvSpPr/>
            <p:nvPr/>
          </p:nvSpPr>
          <p:spPr>
            <a:xfrm>
              <a:off x="5411925" y="5110925"/>
              <a:ext cx="188775" cy="189400"/>
            </a:xfrm>
            <a:custGeom>
              <a:rect b="b" l="l" r="r" t="t"/>
              <a:pathLst>
                <a:path extrusionOk="0" fill="none" h="7576" w="7551">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0"/>
            <p:cNvSpPr/>
            <p:nvPr/>
          </p:nvSpPr>
          <p:spPr>
            <a:xfrm>
              <a:off x="5367475" y="5025075"/>
              <a:ext cx="81600" cy="105975"/>
            </a:xfrm>
            <a:custGeom>
              <a:rect b="b" l="l" r="r" t="t"/>
              <a:pathLst>
                <a:path extrusionOk="0" fill="none" h="4239" w="3264">
                  <a:moveTo>
                    <a:pt x="0" y="1"/>
                  </a:moveTo>
                  <a:lnTo>
                    <a:pt x="3264" y="4238"/>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0"/>
            <p:cNvSpPr/>
            <p:nvPr/>
          </p:nvSpPr>
          <p:spPr>
            <a:xfrm>
              <a:off x="5567800" y="4999500"/>
              <a:ext cx="115100" cy="133975"/>
            </a:xfrm>
            <a:custGeom>
              <a:rect b="b" l="l" r="r" t="t"/>
              <a:pathLst>
                <a:path extrusionOk="0" fill="none" h="5359" w="4604">
                  <a:moveTo>
                    <a:pt x="0" y="5359"/>
                  </a:moveTo>
                  <a:lnTo>
                    <a:pt x="4603"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30"/>
            <p:cNvSpPr/>
            <p:nvPr/>
          </p:nvSpPr>
          <p:spPr>
            <a:xfrm>
              <a:off x="5600075" y="5217475"/>
              <a:ext cx="127275" cy="16475"/>
            </a:xfrm>
            <a:custGeom>
              <a:rect b="b" l="l" r="r" t="t"/>
              <a:pathLst>
                <a:path extrusionOk="0" fill="none" h="659" w="5091">
                  <a:moveTo>
                    <a:pt x="5090" y="658"/>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30"/>
            <p:cNvSpPr/>
            <p:nvPr/>
          </p:nvSpPr>
          <p:spPr>
            <a:xfrm>
              <a:off x="5497775" y="5299675"/>
              <a:ext cx="4900" cy="126675"/>
            </a:xfrm>
            <a:custGeom>
              <a:rect b="b" l="l" r="r" t="t"/>
              <a:pathLst>
                <a:path extrusionOk="0" fill="none" h="5067" w="196">
                  <a:moveTo>
                    <a:pt x="0" y="5067"/>
                  </a:moveTo>
                  <a:lnTo>
                    <a:pt x="195"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30"/>
            <p:cNvSpPr/>
            <p:nvPr/>
          </p:nvSpPr>
          <p:spPr>
            <a:xfrm>
              <a:off x="5277975" y="5241825"/>
              <a:ext cx="141275" cy="58500"/>
            </a:xfrm>
            <a:custGeom>
              <a:rect b="b" l="l" r="r" t="t"/>
              <a:pathLst>
                <a:path extrusionOk="0" fill="none" h="2340" w="5651">
                  <a:moveTo>
                    <a:pt x="0" y="2339"/>
                  </a:moveTo>
                  <a:lnTo>
                    <a:pt x="5651"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3" name="Google Shape;363;p30"/>
          <p:cNvGrpSpPr/>
          <p:nvPr/>
        </p:nvGrpSpPr>
        <p:grpSpPr>
          <a:xfrm>
            <a:off x="431185" y="2827705"/>
            <a:ext cx="1630911" cy="311654"/>
            <a:chOff x="769938" y="2456536"/>
            <a:chExt cx="1613466" cy="345642"/>
          </a:xfrm>
        </p:grpSpPr>
        <p:sp>
          <p:nvSpPr>
            <p:cNvPr id="364" name="Google Shape;364;p30"/>
            <p:cNvSpPr/>
            <p:nvPr/>
          </p:nvSpPr>
          <p:spPr>
            <a:xfrm>
              <a:off x="769938" y="2456536"/>
              <a:ext cx="1613466" cy="345642"/>
            </a:xfrm>
            <a:prstGeom prst="notchedRightArrow">
              <a:avLst>
                <a:gd fmla="val 100000" name="adj1"/>
                <a:gd fmla="val 91021" name="adj2"/>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365" name="Google Shape;365;p30"/>
            <p:cNvSpPr/>
            <p:nvPr/>
          </p:nvSpPr>
          <p:spPr>
            <a:xfrm>
              <a:off x="1482001" y="2534688"/>
              <a:ext cx="189341" cy="18933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rgbClr val="999999"/>
                </a:solidFill>
                <a:latin typeface="Arial"/>
                <a:ea typeface="Arial"/>
                <a:cs typeface="Arial"/>
                <a:sym typeface="Arial"/>
              </a:endParaRPr>
            </a:p>
          </p:txBody>
        </p:sp>
      </p:grpSp>
      <p:sp>
        <p:nvSpPr>
          <p:cNvPr id="366" name="Google Shape;366;p30"/>
          <p:cNvSpPr txBox="1"/>
          <p:nvPr/>
        </p:nvSpPr>
        <p:spPr>
          <a:xfrm>
            <a:off x="719600" y="3182050"/>
            <a:ext cx="1058618" cy="296012"/>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i="0" lang="vi" sz="1600" u="none" cap="none" strike="noStrike">
                <a:solidFill>
                  <a:schemeClr val="accent1"/>
                </a:solidFill>
                <a:latin typeface="Arial"/>
                <a:ea typeface="Arial"/>
                <a:cs typeface="Arial"/>
                <a:sym typeface="Arial"/>
              </a:rPr>
              <a:t>Teacher</a:t>
            </a:r>
            <a:endParaRPr b="0" i="0" sz="1600" u="none" cap="none" strike="noStrike">
              <a:solidFill>
                <a:schemeClr val="accent1"/>
              </a:solidFill>
              <a:latin typeface="Arial"/>
              <a:ea typeface="Arial"/>
              <a:cs typeface="Arial"/>
              <a:sym typeface="Arial"/>
            </a:endParaRPr>
          </a:p>
        </p:txBody>
      </p:sp>
      <p:cxnSp>
        <p:nvCxnSpPr>
          <p:cNvPr id="367" name="Google Shape;367;p30"/>
          <p:cNvCxnSpPr>
            <a:stCxn id="368" idx="7"/>
          </p:cNvCxnSpPr>
          <p:nvPr/>
        </p:nvCxnSpPr>
        <p:spPr>
          <a:xfrm>
            <a:off x="1244412" y="2428446"/>
            <a:ext cx="0" cy="554400"/>
          </a:xfrm>
          <a:prstGeom prst="straightConnector1">
            <a:avLst/>
          </a:prstGeom>
          <a:noFill/>
          <a:ln cap="flat" cmpd="sng" w="19050">
            <a:solidFill>
              <a:schemeClr val="accent1"/>
            </a:solidFill>
            <a:prstDash val="solid"/>
            <a:round/>
            <a:headEnd len="med" w="med" type="oval"/>
            <a:tailEnd len="med" w="med" type="oval"/>
          </a:ln>
        </p:spPr>
      </p:cxnSp>
      <p:grpSp>
        <p:nvGrpSpPr>
          <p:cNvPr id="369" name="Google Shape;369;p30"/>
          <p:cNvGrpSpPr/>
          <p:nvPr/>
        </p:nvGrpSpPr>
        <p:grpSpPr>
          <a:xfrm>
            <a:off x="844930" y="1715754"/>
            <a:ext cx="798966" cy="712693"/>
            <a:chOff x="1179256" y="1400898"/>
            <a:chExt cx="790420" cy="790420"/>
          </a:xfrm>
        </p:grpSpPr>
        <p:sp>
          <p:nvSpPr>
            <p:cNvPr id="368" name="Google Shape;368;p30"/>
            <p:cNvSpPr/>
            <p:nvPr/>
          </p:nvSpPr>
          <p:spPr>
            <a:xfrm rot="8100000">
              <a:off x="1295010" y="1516652"/>
              <a:ext cx="558911" cy="558911"/>
            </a:xfrm>
            <a:prstGeom prst="teardrop">
              <a:avLst>
                <a:gd fmla="val 10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370" name="Google Shape;370;p30"/>
            <p:cNvSpPr/>
            <p:nvPr/>
          </p:nvSpPr>
          <p:spPr>
            <a:xfrm>
              <a:off x="1390237" y="1619580"/>
              <a:ext cx="368458" cy="368458"/>
            </a:xfrm>
            <a:prstGeom prst="ellipse">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0" i="0" lang="vi" sz="1050" u="none" cap="none" strike="noStrike">
                  <a:solidFill>
                    <a:schemeClr val="lt1"/>
                  </a:solidFill>
                  <a:latin typeface="Arial"/>
                  <a:ea typeface="Arial"/>
                  <a:cs typeface="Arial"/>
                  <a:sym typeface="Arial"/>
                </a:rPr>
                <a:t></a:t>
              </a:r>
              <a:endParaRPr b="1" i="0" sz="825" u="none" cap="none" strike="noStrike">
                <a:solidFill>
                  <a:schemeClr val="lt1"/>
                </a:solidFill>
                <a:latin typeface="Arial"/>
                <a:ea typeface="Arial"/>
                <a:cs typeface="Arial"/>
                <a:sym typeface="Arial"/>
              </a:endParaRPr>
            </a:p>
          </p:txBody>
        </p:sp>
      </p:grpSp>
      <p:grpSp>
        <p:nvGrpSpPr>
          <p:cNvPr id="371" name="Google Shape;371;p30"/>
          <p:cNvGrpSpPr/>
          <p:nvPr/>
        </p:nvGrpSpPr>
        <p:grpSpPr>
          <a:xfrm>
            <a:off x="0" y="3557402"/>
            <a:ext cx="2488833" cy="334980"/>
            <a:chOff x="174237" y="661615"/>
            <a:chExt cx="2402762" cy="201904"/>
          </a:xfrm>
        </p:grpSpPr>
        <p:sp>
          <p:nvSpPr>
            <p:cNvPr id="372" name="Google Shape;372;p30"/>
            <p:cNvSpPr txBox="1"/>
            <p:nvPr/>
          </p:nvSpPr>
          <p:spPr>
            <a:xfrm>
              <a:off x="174237" y="661615"/>
              <a:ext cx="2402762" cy="15611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vi" sz="1400" u="none" cap="none" strike="noStrike">
                  <a:solidFill>
                    <a:schemeClr val="accent1"/>
                  </a:solidFill>
                  <a:latin typeface="Arial"/>
                  <a:ea typeface="Arial"/>
                  <a:cs typeface="Arial"/>
                  <a:sym typeface="Arial"/>
                </a:rPr>
                <a:t>CREATE QUESTIONS</a:t>
              </a:r>
              <a:endParaRPr b="0" i="0" sz="1400" u="none" cap="none" strike="noStrike">
                <a:solidFill>
                  <a:srgbClr val="000000"/>
                </a:solidFill>
                <a:latin typeface="Arial"/>
                <a:ea typeface="Arial"/>
                <a:cs typeface="Arial"/>
                <a:sym typeface="Arial"/>
              </a:endParaRPr>
            </a:p>
          </p:txBody>
        </p:sp>
        <p:sp>
          <p:nvSpPr>
            <p:cNvPr id="373" name="Google Shape;373;p30"/>
            <p:cNvSpPr txBox="1"/>
            <p:nvPr/>
          </p:nvSpPr>
          <p:spPr>
            <a:xfrm>
              <a:off x="690582" y="779887"/>
              <a:ext cx="1370060" cy="8363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750"/>
                <a:buFont typeface="Arial"/>
                <a:buNone/>
              </a:pPr>
              <a:r>
                <a:t/>
              </a:r>
              <a:endParaRPr b="1" i="0" sz="750" u="none" cap="none" strike="noStrike">
                <a:solidFill>
                  <a:srgbClr val="7F7F7F"/>
                </a:solidFill>
                <a:latin typeface="Arial"/>
                <a:ea typeface="Arial"/>
                <a:cs typeface="Arial"/>
                <a:sym typeface="Arial"/>
              </a:endParaRPr>
            </a:p>
          </p:txBody>
        </p:sp>
      </p:grpSp>
      <p:grpSp>
        <p:nvGrpSpPr>
          <p:cNvPr id="374" name="Google Shape;374;p30"/>
          <p:cNvGrpSpPr/>
          <p:nvPr/>
        </p:nvGrpSpPr>
        <p:grpSpPr>
          <a:xfrm>
            <a:off x="431185" y="2827705"/>
            <a:ext cx="1630911" cy="311654"/>
            <a:chOff x="769938" y="2456536"/>
            <a:chExt cx="1613466" cy="345642"/>
          </a:xfrm>
        </p:grpSpPr>
        <p:sp>
          <p:nvSpPr>
            <p:cNvPr id="375" name="Google Shape;375;p30"/>
            <p:cNvSpPr/>
            <p:nvPr/>
          </p:nvSpPr>
          <p:spPr>
            <a:xfrm>
              <a:off x="769938" y="2456536"/>
              <a:ext cx="1613466" cy="345642"/>
            </a:xfrm>
            <a:prstGeom prst="notchedRightArrow">
              <a:avLst>
                <a:gd fmla="val 100000" name="adj1"/>
                <a:gd fmla="val 91021" name="adj2"/>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376" name="Google Shape;376;p30"/>
            <p:cNvSpPr/>
            <p:nvPr/>
          </p:nvSpPr>
          <p:spPr>
            <a:xfrm>
              <a:off x="1482001" y="2534688"/>
              <a:ext cx="189341" cy="18933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rgbClr val="999999"/>
                </a:solidFill>
                <a:latin typeface="Arial"/>
                <a:ea typeface="Arial"/>
                <a:cs typeface="Arial"/>
                <a:sym typeface="Arial"/>
              </a:endParaRPr>
            </a:p>
          </p:txBody>
        </p:sp>
      </p:grpSp>
      <p:grpSp>
        <p:nvGrpSpPr>
          <p:cNvPr id="377" name="Google Shape;377;p30"/>
          <p:cNvGrpSpPr/>
          <p:nvPr/>
        </p:nvGrpSpPr>
        <p:grpSpPr>
          <a:xfrm>
            <a:off x="1938274" y="2827705"/>
            <a:ext cx="1630911" cy="311654"/>
            <a:chOff x="769938" y="2456536"/>
            <a:chExt cx="1613466" cy="345642"/>
          </a:xfrm>
        </p:grpSpPr>
        <p:sp>
          <p:nvSpPr>
            <p:cNvPr id="378" name="Google Shape;378;p30"/>
            <p:cNvSpPr/>
            <p:nvPr/>
          </p:nvSpPr>
          <p:spPr>
            <a:xfrm>
              <a:off x="769938" y="2456536"/>
              <a:ext cx="1613466" cy="345642"/>
            </a:xfrm>
            <a:prstGeom prst="notchedRightArrow">
              <a:avLst>
                <a:gd fmla="val 100000" name="adj1"/>
                <a:gd fmla="val 91021" name="adj2"/>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379" name="Google Shape;379;p30"/>
            <p:cNvSpPr/>
            <p:nvPr/>
          </p:nvSpPr>
          <p:spPr>
            <a:xfrm>
              <a:off x="1482001" y="2534688"/>
              <a:ext cx="189341" cy="18933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rgbClr val="999999"/>
                </a:solidFill>
                <a:latin typeface="Arial"/>
                <a:ea typeface="Arial"/>
                <a:cs typeface="Arial"/>
                <a:sym typeface="Arial"/>
              </a:endParaRPr>
            </a:p>
          </p:txBody>
        </p:sp>
      </p:grpSp>
      <p:sp>
        <p:nvSpPr>
          <p:cNvPr id="380" name="Google Shape;380;p30"/>
          <p:cNvSpPr txBox="1"/>
          <p:nvPr/>
        </p:nvSpPr>
        <p:spPr>
          <a:xfrm>
            <a:off x="2447228" y="2525330"/>
            <a:ext cx="615727" cy="296012"/>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i="0" lang="vi" sz="1600" u="none" cap="none" strike="noStrike">
                <a:solidFill>
                  <a:schemeClr val="accent2"/>
                </a:solidFill>
                <a:latin typeface="Arial"/>
                <a:ea typeface="Arial"/>
                <a:cs typeface="Arial"/>
                <a:sym typeface="Arial"/>
              </a:rPr>
              <a:t>Staff</a:t>
            </a:r>
            <a:endParaRPr b="0" i="0" sz="1600" u="none" cap="none" strike="noStrike">
              <a:solidFill>
                <a:schemeClr val="accent2"/>
              </a:solidFill>
              <a:latin typeface="Arial"/>
              <a:ea typeface="Arial"/>
              <a:cs typeface="Arial"/>
              <a:sym typeface="Arial"/>
            </a:endParaRPr>
          </a:p>
        </p:txBody>
      </p:sp>
      <p:cxnSp>
        <p:nvCxnSpPr>
          <p:cNvPr id="381" name="Google Shape;381;p30"/>
          <p:cNvCxnSpPr>
            <a:stCxn id="382" idx="7"/>
          </p:cNvCxnSpPr>
          <p:nvPr/>
        </p:nvCxnSpPr>
        <p:spPr>
          <a:xfrm>
            <a:off x="1244412" y="2428446"/>
            <a:ext cx="0" cy="554400"/>
          </a:xfrm>
          <a:prstGeom prst="straightConnector1">
            <a:avLst/>
          </a:prstGeom>
          <a:noFill/>
          <a:ln cap="flat" cmpd="sng" w="19050">
            <a:solidFill>
              <a:schemeClr val="accent1"/>
            </a:solidFill>
            <a:prstDash val="solid"/>
            <a:round/>
            <a:headEnd len="med" w="med" type="oval"/>
            <a:tailEnd len="med" w="med" type="oval"/>
          </a:ln>
        </p:spPr>
      </p:cxnSp>
      <p:grpSp>
        <p:nvGrpSpPr>
          <p:cNvPr id="383" name="Google Shape;383;p30"/>
          <p:cNvGrpSpPr/>
          <p:nvPr/>
        </p:nvGrpSpPr>
        <p:grpSpPr>
          <a:xfrm>
            <a:off x="844930" y="1715754"/>
            <a:ext cx="798966" cy="712693"/>
            <a:chOff x="1179256" y="1400898"/>
            <a:chExt cx="790420" cy="790420"/>
          </a:xfrm>
        </p:grpSpPr>
        <p:sp>
          <p:nvSpPr>
            <p:cNvPr id="382" name="Google Shape;382;p30"/>
            <p:cNvSpPr/>
            <p:nvPr/>
          </p:nvSpPr>
          <p:spPr>
            <a:xfrm rot="8100000">
              <a:off x="1295010" y="1516652"/>
              <a:ext cx="558911" cy="558911"/>
            </a:xfrm>
            <a:prstGeom prst="teardrop">
              <a:avLst>
                <a:gd fmla="val 10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384" name="Google Shape;384;p30"/>
            <p:cNvSpPr/>
            <p:nvPr/>
          </p:nvSpPr>
          <p:spPr>
            <a:xfrm>
              <a:off x="1390237" y="1619580"/>
              <a:ext cx="368458" cy="368458"/>
            </a:xfrm>
            <a:prstGeom prst="ellipse">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25"/>
                <a:buFont typeface="Arial"/>
                <a:buNone/>
              </a:pPr>
              <a:r>
                <a:t/>
              </a:r>
              <a:endParaRPr b="1" i="0" sz="825" u="none" cap="none" strike="noStrike">
                <a:solidFill>
                  <a:schemeClr val="lt1"/>
                </a:solidFill>
                <a:latin typeface="Arial"/>
                <a:ea typeface="Arial"/>
                <a:cs typeface="Arial"/>
                <a:sym typeface="Arial"/>
              </a:endParaRPr>
            </a:p>
          </p:txBody>
        </p:sp>
      </p:grpSp>
      <p:cxnSp>
        <p:nvCxnSpPr>
          <p:cNvPr id="385" name="Google Shape;385;p30"/>
          <p:cNvCxnSpPr>
            <a:stCxn id="386" idx="7"/>
          </p:cNvCxnSpPr>
          <p:nvPr/>
        </p:nvCxnSpPr>
        <p:spPr>
          <a:xfrm rot="10800000">
            <a:off x="2752261" y="2987204"/>
            <a:ext cx="0" cy="554400"/>
          </a:xfrm>
          <a:prstGeom prst="straightConnector1">
            <a:avLst/>
          </a:prstGeom>
          <a:noFill/>
          <a:ln cap="flat" cmpd="sng" w="19050">
            <a:solidFill>
              <a:schemeClr val="accent2"/>
            </a:solidFill>
            <a:prstDash val="solid"/>
            <a:round/>
            <a:headEnd len="med" w="med" type="oval"/>
            <a:tailEnd len="med" w="med" type="oval"/>
          </a:ln>
        </p:spPr>
      </p:cxnSp>
      <p:grpSp>
        <p:nvGrpSpPr>
          <p:cNvPr id="387" name="Google Shape;387;p30"/>
          <p:cNvGrpSpPr/>
          <p:nvPr/>
        </p:nvGrpSpPr>
        <p:grpSpPr>
          <a:xfrm rot="10800000">
            <a:off x="2352778" y="3541604"/>
            <a:ext cx="798966" cy="712693"/>
            <a:chOff x="1179256" y="1400898"/>
            <a:chExt cx="790420" cy="790420"/>
          </a:xfrm>
        </p:grpSpPr>
        <p:sp>
          <p:nvSpPr>
            <p:cNvPr id="386" name="Google Shape;386;p30"/>
            <p:cNvSpPr/>
            <p:nvPr/>
          </p:nvSpPr>
          <p:spPr>
            <a:xfrm rot="8100000">
              <a:off x="1295010" y="1516652"/>
              <a:ext cx="558911" cy="558911"/>
            </a:xfrm>
            <a:prstGeom prst="teardrop">
              <a:avLst>
                <a:gd fmla="val 100000"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388" name="Google Shape;388;p30"/>
            <p:cNvSpPr/>
            <p:nvPr/>
          </p:nvSpPr>
          <p:spPr>
            <a:xfrm rot="10800000">
              <a:off x="1330108" y="1557696"/>
              <a:ext cx="476830" cy="493535"/>
            </a:xfrm>
            <a:prstGeom prst="ellipse">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389" name="Google Shape;389;p30"/>
          <p:cNvGrpSpPr/>
          <p:nvPr/>
        </p:nvGrpSpPr>
        <p:grpSpPr>
          <a:xfrm>
            <a:off x="1365707" y="2151150"/>
            <a:ext cx="2797778" cy="342385"/>
            <a:chOff x="34282" y="779887"/>
            <a:chExt cx="2701024" cy="206367"/>
          </a:xfrm>
        </p:grpSpPr>
        <p:sp>
          <p:nvSpPr>
            <p:cNvPr id="390" name="Google Shape;390;p30"/>
            <p:cNvSpPr txBox="1"/>
            <p:nvPr/>
          </p:nvSpPr>
          <p:spPr>
            <a:xfrm>
              <a:off x="34282" y="830139"/>
              <a:ext cx="2701024" cy="15611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vi" sz="1400" u="none" cap="none" strike="noStrike">
                  <a:solidFill>
                    <a:schemeClr val="accent2"/>
                  </a:solidFill>
                  <a:latin typeface="Arial"/>
                  <a:ea typeface="Arial"/>
                  <a:cs typeface="Arial"/>
                  <a:sym typeface="Arial"/>
                </a:rPr>
                <a:t>GENERATE TEST EXAM</a:t>
              </a:r>
              <a:endParaRPr b="0" i="0" sz="1400" u="none" cap="none" strike="noStrike">
                <a:solidFill>
                  <a:srgbClr val="000000"/>
                </a:solidFill>
                <a:latin typeface="Arial"/>
                <a:ea typeface="Arial"/>
                <a:cs typeface="Arial"/>
                <a:sym typeface="Arial"/>
              </a:endParaRPr>
            </a:p>
          </p:txBody>
        </p:sp>
        <p:sp>
          <p:nvSpPr>
            <p:cNvPr id="391" name="Google Shape;391;p30"/>
            <p:cNvSpPr txBox="1"/>
            <p:nvPr/>
          </p:nvSpPr>
          <p:spPr>
            <a:xfrm>
              <a:off x="690582" y="779887"/>
              <a:ext cx="1370060" cy="15611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7F7F7F"/>
                </a:solidFill>
                <a:latin typeface="Arial"/>
                <a:ea typeface="Arial"/>
                <a:cs typeface="Arial"/>
                <a:sym typeface="Arial"/>
              </a:endParaRPr>
            </a:p>
          </p:txBody>
        </p:sp>
      </p:grpSp>
      <p:grpSp>
        <p:nvGrpSpPr>
          <p:cNvPr id="392" name="Google Shape;392;p30"/>
          <p:cNvGrpSpPr/>
          <p:nvPr/>
        </p:nvGrpSpPr>
        <p:grpSpPr>
          <a:xfrm rot="10800000">
            <a:off x="2352778" y="3541604"/>
            <a:ext cx="798966" cy="712693"/>
            <a:chOff x="1179256" y="1400898"/>
            <a:chExt cx="790420" cy="790420"/>
          </a:xfrm>
        </p:grpSpPr>
        <p:sp>
          <p:nvSpPr>
            <p:cNvPr id="393" name="Google Shape;393;p30"/>
            <p:cNvSpPr/>
            <p:nvPr/>
          </p:nvSpPr>
          <p:spPr>
            <a:xfrm rot="8100000">
              <a:off x="1295010" y="1516652"/>
              <a:ext cx="558911" cy="558911"/>
            </a:xfrm>
            <a:prstGeom prst="teardrop">
              <a:avLst>
                <a:gd fmla="val 100000"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394" name="Google Shape;394;p30"/>
            <p:cNvSpPr/>
            <p:nvPr/>
          </p:nvSpPr>
          <p:spPr>
            <a:xfrm rot="10800000">
              <a:off x="1330108" y="1557696"/>
              <a:ext cx="476830" cy="493535"/>
            </a:xfrm>
            <a:prstGeom prst="ellipse">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id="395" name="Google Shape;395;p30"/>
          <p:cNvPicPr preferRelativeResize="0"/>
          <p:nvPr/>
        </p:nvPicPr>
        <p:blipFill rotWithShape="1">
          <a:blip r:embed="rId3">
            <a:alphaModFix/>
          </a:blip>
          <a:srcRect b="0" l="0" r="0" t="0"/>
          <a:stretch/>
        </p:blipFill>
        <p:spPr>
          <a:xfrm>
            <a:off x="2583151" y="3746174"/>
            <a:ext cx="301110" cy="301110"/>
          </a:xfrm>
          <a:prstGeom prst="rect">
            <a:avLst/>
          </a:prstGeom>
          <a:noFill/>
          <a:ln>
            <a:noFill/>
          </a:ln>
        </p:spPr>
      </p:pic>
      <p:pic>
        <p:nvPicPr>
          <p:cNvPr id="396" name="Google Shape;396;p30"/>
          <p:cNvPicPr preferRelativeResize="0"/>
          <p:nvPr/>
        </p:nvPicPr>
        <p:blipFill rotWithShape="1">
          <a:blip r:embed="rId4">
            <a:alphaModFix/>
          </a:blip>
          <a:srcRect b="0" l="0" r="0" t="0"/>
          <a:stretch/>
        </p:blipFill>
        <p:spPr>
          <a:xfrm>
            <a:off x="1123327" y="1940920"/>
            <a:ext cx="250440" cy="29600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3" name="Shape 2603"/>
        <p:cNvGrpSpPr/>
        <p:nvPr/>
      </p:nvGrpSpPr>
      <p:grpSpPr>
        <a:xfrm>
          <a:off x="0" y="0"/>
          <a:ext cx="0" cy="0"/>
          <a:chOff x="0" y="0"/>
          <a:chExt cx="0" cy="0"/>
        </a:xfrm>
      </p:grpSpPr>
      <p:sp>
        <p:nvSpPr>
          <p:cNvPr id="2604" name="Google Shape;2604;p129"/>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OUR IDEA</a:t>
            </a:r>
            <a:endParaRPr/>
          </a:p>
        </p:txBody>
      </p:sp>
      <p:sp>
        <p:nvSpPr>
          <p:cNvPr id="2605" name="Google Shape;2605;p129"/>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pic>
        <p:nvPicPr>
          <p:cNvPr id="2606" name="Google Shape;2606;p129"/>
          <p:cNvPicPr preferRelativeResize="0"/>
          <p:nvPr/>
        </p:nvPicPr>
        <p:blipFill rotWithShape="1">
          <a:blip r:embed="rId3">
            <a:alphaModFix/>
          </a:blip>
          <a:srcRect b="0" l="0" r="0" t="0"/>
          <a:stretch/>
        </p:blipFill>
        <p:spPr>
          <a:xfrm>
            <a:off x="514227" y="1391858"/>
            <a:ext cx="600095" cy="684364"/>
          </a:xfrm>
          <a:prstGeom prst="rect">
            <a:avLst/>
          </a:prstGeom>
          <a:noFill/>
          <a:ln>
            <a:noFill/>
          </a:ln>
        </p:spPr>
      </p:pic>
      <p:sp>
        <p:nvSpPr>
          <p:cNvPr id="2607" name="Google Shape;2607;p129"/>
          <p:cNvSpPr txBox="1"/>
          <p:nvPr/>
        </p:nvSpPr>
        <p:spPr>
          <a:xfrm>
            <a:off x="514227" y="2032841"/>
            <a:ext cx="5805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Staff</a:t>
            </a:r>
            <a:endParaRPr b="0" i="0" sz="1400" u="none" cap="none" strike="noStrike">
              <a:solidFill>
                <a:srgbClr val="000000"/>
              </a:solidFill>
              <a:latin typeface="Arial"/>
              <a:ea typeface="Arial"/>
              <a:cs typeface="Arial"/>
              <a:sym typeface="Arial"/>
            </a:endParaRPr>
          </a:p>
        </p:txBody>
      </p:sp>
      <p:pic>
        <p:nvPicPr>
          <p:cNvPr id="2608" name="Google Shape;2608;p129"/>
          <p:cNvPicPr preferRelativeResize="0"/>
          <p:nvPr/>
        </p:nvPicPr>
        <p:blipFill rotWithShape="1">
          <a:blip r:embed="rId3">
            <a:alphaModFix/>
          </a:blip>
          <a:srcRect b="0" l="0" r="0" t="0"/>
          <a:stretch/>
        </p:blipFill>
        <p:spPr>
          <a:xfrm>
            <a:off x="514227" y="1391858"/>
            <a:ext cx="600095" cy="684364"/>
          </a:xfrm>
          <a:prstGeom prst="rect">
            <a:avLst/>
          </a:prstGeom>
          <a:noFill/>
          <a:ln>
            <a:noFill/>
          </a:ln>
        </p:spPr>
      </p:pic>
      <p:sp>
        <p:nvSpPr>
          <p:cNvPr id="2609" name="Google Shape;2609;p129"/>
          <p:cNvSpPr txBox="1"/>
          <p:nvPr/>
        </p:nvSpPr>
        <p:spPr>
          <a:xfrm>
            <a:off x="514227" y="2032841"/>
            <a:ext cx="5805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Staff</a:t>
            </a:r>
            <a:endParaRPr b="0" i="0" sz="1400" u="none" cap="none" strike="noStrike">
              <a:solidFill>
                <a:srgbClr val="000000"/>
              </a:solidFill>
              <a:latin typeface="Arial"/>
              <a:ea typeface="Arial"/>
              <a:cs typeface="Arial"/>
              <a:sym typeface="Arial"/>
            </a:endParaRPr>
          </a:p>
        </p:txBody>
      </p:sp>
      <p:sp>
        <p:nvSpPr>
          <p:cNvPr id="2610" name="Google Shape;2610;p129"/>
          <p:cNvSpPr/>
          <p:nvPr/>
        </p:nvSpPr>
        <p:spPr>
          <a:xfrm>
            <a:off x="1249096" y="1871594"/>
            <a:ext cx="1863000" cy="192000"/>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Roboto Condensed"/>
              <a:ea typeface="Roboto Condensed"/>
              <a:cs typeface="Roboto Condensed"/>
              <a:sym typeface="Roboto Condensed"/>
            </a:endParaRPr>
          </a:p>
        </p:txBody>
      </p:sp>
      <p:pic>
        <p:nvPicPr>
          <p:cNvPr id="2611" name="Google Shape;2611;p129"/>
          <p:cNvPicPr preferRelativeResize="0"/>
          <p:nvPr/>
        </p:nvPicPr>
        <p:blipFill rotWithShape="1">
          <a:blip r:embed="rId4">
            <a:alphaModFix/>
          </a:blip>
          <a:srcRect b="0" l="0" r="0" t="0"/>
          <a:stretch/>
        </p:blipFill>
        <p:spPr>
          <a:xfrm>
            <a:off x="3260897" y="1589379"/>
            <a:ext cx="637101" cy="637101"/>
          </a:xfrm>
          <a:prstGeom prst="rect">
            <a:avLst/>
          </a:prstGeom>
          <a:noFill/>
          <a:ln>
            <a:noFill/>
          </a:ln>
        </p:spPr>
      </p:pic>
      <p:sp>
        <p:nvSpPr>
          <p:cNvPr id="2612" name="Google Shape;2612;p129"/>
          <p:cNvSpPr/>
          <p:nvPr/>
        </p:nvSpPr>
        <p:spPr>
          <a:xfrm rot="5400000">
            <a:off x="146150" y="2999950"/>
            <a:ext cx="1329900" cy="190200"/>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Roboto Condensed"/>
              <a:ea typeface="Roboto Condensed"/>
              <a:cs typeface="Roboto Condensed"/>
              <a:sym typeface="Roboto Condensed"/>
            </a:endParaRPr>
          </a:p>
        </p:txBody>
      </p:sp>
      <p:pic>
        <p:nvPicPr>
          <p:cNvPr id="2613" name="Google Shape;2613;p129"/>
          <p:cNvPicPr preferRelativeResize="0"/>
          <p:nvPr/>
        </p:nvPicPr>
        <p:blipFill rotWithShape="1">
          <a:blip r:embed="rId5">
            <a:alphaModFix/>
          </a:blip>
          <a:srcRect b="0" l="0" r="0" t="0"/>
          <a:stretch/>
        </p:blipFill>
        <p:spPr>
          <a:xfrm>
            <a:off x="394885" y="3833075"/>
            <a:ext cx="758097" cy="758097"/>
          </a:xfrm>
          <a:prstGeom prst="rect">
            <a:avLst/>
          </a:prstGeom>
          <a:noFill/>
          <a:ln>
            <a:noFill/>
          </a:ln>
        </p:spPr>
      </p:pic>
      <p:sp>
        <p:nvSpPr>
          <p:cNvPr id="2614" name="Google Shape;2614;p129"/>
          <p:cNvSpPr/>
          <p:nvPr/>
        </p:nvSpPr>
        <p:spPr>
          <a:xfrm rot="-2635081">
            <a:off x="786014" y="3099609"/>
            <a:ext cx="2595050" cy="192013"/>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Roboto Condensed"/>
              <a:ea typeface="Roboto Condensed"/>
              <a:cs typeface="Roboto Condensed"/>
              <a:sym typeface="Roboto Condensed"/>
            </a:endParaRPr>
          </a:p>
        </p:txBody>
      </p:sp>
      <p:sp>
        <p:nvSpPr>
          <p:cNvPr id="2615" name="Google Shape;2615;p129"/>
          <p:cNvSpPr txBox="1"/>
          <p:nvPr/>
        </p:nvSpPr>
        <p:spPr>
          <a:xfrm>
            <a:off x="1665460" y="1535166"/>
            <a:ext cx="11175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1. Generate</a:t>
            </a:r>
            <a:endParaRPr b="0" i="0" sz="1400" u="none" cap="none" strike="noStrike">
              <a:solidFill>
                <a:srgbClr val="000000"/>
              </a:solidFill>
              <a:latin typeface="Arial"/>
              <a:ea typeface="Arial"/>
              <a:cs typeface="Arial"/>
              <a:sym typeface="Arial"/>
            </a:endParaRPr>
          </a:p>
        </p:txBody>
      </p:sp>
      <p:sp>
        <p:nvSpPr>
          <p:cNvPr id="2616" name="Google Shape;2616;p129"/>
          <p:cNvSpPr txBox="1"/>
          <p:nvPr/>
        </p:nvSpPr>
        <p:spPr>
          <a:xfrm rot="-5400000">
            <a:off x="318809" y="2504679"/>
            <a:ext cx="984600" cy="831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2. Assign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teacher </a:t>
            </a:r>
            <a:endParaRPr b="0" i="0" sz="1400" u="none" cap="none" strike="noStrike">
              <a:solidFill>
                <a:srgbClr val="000000"/>
              </a:solidFill>
              <a:latin typeface="Arial"/>
              <a:ea typeface="Arial"/>
              <a:cs typeface="Arial"/>
              <a:sym typeface="Arial"/>
            </a:endParaRPr>
          </a:p>
        </p:txBody>
      </p:sp>
      <p:sp>
        <p:nvSpPr>
          <p:cNvPr id="2617" name="Google Shape;2617;p129"/>
          <p:cNvSpPr txBox="1"/>
          <p:nvPr/>
        </p:nvSpPr>
        <p:spPr>
          <a:xfrm rot="-2723638">
            <a:off x="1636315" y="3284307"/>
            <a:ext cx="1295733" cy="5848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3. Approve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Roboto Condensed"/>
              <a:ea typeface="Roboto Condensed"/>
              <a:cs typeface="Roboto Condensed"/>
              <a:sym typeface="Roboto Condensed"/>
            </a:endParaRPr>
          </a:p>
        </p:txBody>
      </p:sp>
      <p:sp>
        <p:nvSpPr>
          <p:cNvPr id="2618" name="Google Shape;2618;p129"/>
          <p:cNvSpPr txBox="1"/>
          <p:nvPr/>
        </p:nvSpPr>
        <p:spPr>
          <a:xfrm>
            <a:off x="3114672" y="2179852"/>
            <a:ext cx="10263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Test exam</a:t>
            </a:r>
            <a:endParaRPr b="0" i="0" sz="1400" u="none" cap="none" strike="noStrike">
              <a:solidFill>
                <a:srgbClr val="000000"/>
              </a:solidFill>
              <a:latin typeface="Arial"/>
              <a:ea typeface="Arial"/>
              <a:cs typeface="Arial"/>
              <a:sym typeface="Arial"/>
            </a:endParaRPr>
          </a:p>
        </p:txBody>
      </p:sp>
      <p:sp>
        <p:nvSpPr>
          <p:cNvPr id="2619" name="Google Shape;2619;p129"/>
          <p:cNvSpPr txBox="1"/>
          <p:nvPr/>
        </p:nvSpPr>
        <p:spPr>
          <a:xfrm>
            <a:off x="394876" y="4624960"/>
            <a:ext cx="8388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Teacher</a:t>
            </a:r>
            <a:endParaRPr b="0" i="0" sz="1400" u="none" cap="none" strike="noStrike">
              <a:solidFill>
                <a:srgbClr val="000000"/>
              </a:solidFill>
              <a:latin typeface="Arial"/>
              <a:ea typeface="Arial"/>
              <a:cs typeface="Arial"/>
              <a:sym typeface="Arial"/>
            </a:endParaRPr>
          </a:p>
        </p:txBody>
      </p:sp>
      <p:sp>
        <p:nvSpPr>
          <p:cNvPr id="2620" name="Google Shape;2620;p129"/>
          <p:cNvSpPr/>
          <p:nvPr/>
        </p:nvSpPr>
        <p:spPr>
          <a:xfrm>
            <a:off x="1382938" y="4428705"/>
            <a:ext cx="1500300" cy="192000"/>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Roboto Condensed"/>
              <a:ea typeface="Roboto Condensed"/>
              <a:cs typeface="Roboto Condensed"/>
              <a:sym typeface="Roboto Condensed"/>
            </a:endParaRPr>
          </a:p>
        </p:txBody>
      </p:sp>
      <p:sp>
        <p:nvSpPr>
          <p:cNvPr id="2621" name="Google Shape;2621;p129"/>
          <p:cNvSpPr txBox="1"/>
          <p:nvPr/>
        </p:nvSpPr>
        <p:spPr>
          <a:xfrm>
            <a:off x="1429275" y="4118430"/>
            <a:ext cx="1295700" cy="831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4. Assign to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contract</a:t>
            </a:r>
            <a:endParaRPr b="0" i="0" sz="1400" u="none" cap="none" strike="noStrike">
              <a:solidFill>
                <a:srgbClr val="000000"/>
              </a:solidFill>
              <a:latin typeface="Arial"/>
              <a:ea typeface="Arial"/>
              <a:cs typeface="Arial"/>
              <a:sym typeface="Arial"/>
            </a:endParaRPr>
          </a:p>
        </p:txBody>
      </p:sp>
      <p:sp>
        <p:nvSpPr>
          <p:cNvPr id="2622" name="Google Shape;2622;p129"/>
          <p:cNvSpPr txBox="1"/>
          <p:nvPr/>
        </p:nvSpPr>
        <p:spPr>
          <a:xfrm>
            <a:off x="2885496" y="4737973"/>
            <a:ext cx="8805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Contract</a:t>
            </a:r>
            <a:endParaRPr b="0" i="0" sz="1400" u="none" cap="none" strike="noStrike">
              <a:solidFill>
                <a:srgbClr val="000000"/>
              </a:solidFill>
              <a:latin typeface="Arial"/>
              <a:ea typeface="Arial"/>
              <a:cs typeface="Arial"/>
              <a:sym typeface="Arial"/>
            </a:endParaRPr>
          </a:p>
        </p:txBody>
      </p:sp>
      <p:pic>
        <p:nvPicPr>
          <p:cNvPr id="2623" name="Google Shape;2623;p129"/>
          <p:cNvPicPr preferRelativeResize="0"/>
          <p:nvPr/>
        </p:nvPicPr>
        <p:blipFill rotWithShape="1">
          <a:blip r:embed="rId6">
            <a:alphaModFix/>
          </a:blip>
          <a:srcRect b="0" l="0" r="0" t="0"/>
          <a:stretch/>
        </p:blipFill>
        <p:spPr>
          <a:xfrm>
            <a:off x="3060955" y="4163363"/>
            <a:ext cx="591693" cy="591693"/>
          </a:xfrm>
          <a:prstGeom prst="rect">
            <a:avLst/>
          </a:prstGeom>
          <a:noFill/>
          <a:ln>
            <a:noFill/>
          </a:ln>
        </p:spPr>
      </p:pic>
      <p:sp>
        <p:nvSpPr>
          <p:cNvPr id="2624" name="Google Shape;2624;p129"/>
          <p:cNvSpPr/>
          <p:nvPr/>
        </p:nvSpPr>
        <p:spPr>
          <a:xfrm rot="1785497">
            <a:off x="894777" y="2994598"/>
            <a:ext cx="3819947" cy="192155"/>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Roboto Condensed"/>
              <a:ea typeface="Roboto Condensed"/>
              <a:cs typeface="Roboto Condensed"/>
              <a:sym typeface="Roboto Condensed"/>
            </a:endParaRPr>
          </a:p>
        </p:txBody>
      </p:sp>
      <p:pic>
        <p:nvPicPr>
          <p:cNvPr id="2625" name="Google Shape;2625;p129"/>
          <p:cNvPicPr preferRelativeResize="0"/>
          <p:nvPr/>
        </p:nvPicPr>
        <p:blipFill rotWithShape="1">
          <a:blip r:embed="rId7">
            <a:alphaModFix/>
          </a:blip>
          <a:srcRect b="0" l="0" r="0" t="0"/>
          <a:stretch/>
        </p:blipFill>
        <p:spPr>
          <a:xfrm>
            <a:off x="4533196" y="4093396"/>
            <a:ext cx="621897" cy="621897"/>
          </a:xfrm>
          <a:prstGeom prst="rect">
            <a:avLst/>
          </a:prstGeom>
          <a:noFill/>
          <a:ln>
            <a:noFill/>
          </a:ln>
        </p:spPr>
      </p:pic>
      <p:sp>
        <p:nvSpPr>
          <p:cNvPr id="2626" name="Google Shape;2626;p129"/>
          <p:cNvSpPr txBox="1"/>
          <p:nvPr/>
        </p:nvSpPr>
        <p:spPr>
          <a:xfrm>
            <a:off x="4498321" y="4705771"/>
            <a:ext cx="6288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Exam</a:t>
            </a:r>
            <a:endParaRPr b="0" i="0" sz="1400" u="none" cap="none" strike="noStrike">
              <a:solidFill>
                <a:srgbClr val="000000"/>
              </a:solidFill>
              <a:latin typeface="Arial"/>
              <a:ea typeface="Arial"/>
              <a:cs typeface="Arial"/>
              <a:sym typeface="Arial"/>
            </a:endParaRPr>
          </a:p>
        </p:txBody>
      </p:sp>
      <p:sp>
        <p:nvSpPr>
          <p:cNvPr id="2627" name="Google Shape;2627;p129"/>
          <p:cNvSpPr/>
          <p:nvPr/>
        </p:nvSpPr>
        <p:spPr>
          <a:xfrm rot="3749896">
            <a:off x="3536289" y="3168300"/>
            <a:ext cx="1608574" cy="192150"/>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Roboto Condensed"/>
              <a:ea typeface="Roboto Condensed"/>
              <a:cs typeface="Roboto Condensed"/>
              <a:sym typeface="Roboto Condensed"/>
            </a:endParaRPr>
          </a:p>
        </p:txBody>
      </p:sp>
      <p:sp>
        <p:nvSpPr>
          <p:cNvPr id="2628" name="Google Shape;2628;p129"/>
          <p:cNvSpPr txBox="1"/>
          <p:nvPr/>
        </p:nvSpPr>
        <p:spPr>
          <a:xfrm rot="3859235">
            <a:off x="4056242" y="2921352"/>
            <a:ext cx="1145764" cy="33853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5. Apply</a:t>
            </a:r>
            <a:endParaRPr b="0" i="0" sz="1400" u="none" cap="none" strike="noStrike">
              <a:solidFill>
                <a:srgbClr val="000000"/>
              </a:solidFill>
              <a:latin typeface="Arial"/>
              <a:ea typeface="Arial"/>
              <a:cs typeface="Arial"/>
              <a:sym typeface="Arial"/>
            </a:endParaRPr>
          </a:p>
        </p:txBody>
      </p:sp>
      <p:pic>
        <p:nvPicPr>
          <p:cNvPr id="2629" name="Google Shape;2629;p129"/>
          <p:cNvPicPr preferRelativeResize="0"/>
          <p:nvPr/>
        </p:nvPicPr>
        <p:blipFill rotWithShape="1">
          <a:blip r:embed="rId8">
            <a:alphaModFix/>
          </a:blip>
          <a:srcRect b="0" l="0" r="0" t="0"/>
          <a:stretch/>
        </p:blipFill>
        <p:spPr>
          <a:xfrm>
            <a:off x="6216237" y="3866331"/>
            <a:ext cx="653932" cy="770170"/>
          </a:xfrm>
          <a:prstGeom prst="rect">
            <a:avLst/>
          </a:prstGeom>
          <a:noFill/>
          <a:ln>
            <a:noFill/>
          </a:ln>
        </p:spPr>
      </p:pic>
      <p:sp>
        <p:nvSpPr>
          <p:cNvPr id="2630" name="Google Shape;2630;p129"/>
          <p:cNvSpPr txBox="1"/>
          <p:nvPr/>
        </p:nvSpPr>
        <p:spPr>
          <a:xfrm>
            <a:off x="6134515" y="4613546"/>
            <a:ext cx="8097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Student</a:t>
            </a:r>
            <a:endParaRPr b="0" i="0" sz="1400" u="none" cap="none" strike="noStrike">
              <a:solidFill>
                <a:srgbClr val="000000"/>
              </a:solidFill>
              <a:latin typeface="Arial"/>
              <a:ea typeface="Arial"/>
              <a:cs typeface="Arial"/>
              <a:sym typeface="Arial"/>
            </a:endParaRPr>
          </a:p>
        </p:txBody>
      </p:sp>
      <p:sp>
        <p:nvSpPr>
          <p:cNvPr id="2631" name="Google Shape;2631;p129"/>
          <p:cNvSpPr/>
          <p:nvPr/>
        </p:nvSpPr>
        <p:spPr>
          <a:xfrm rot="10800000">
            <a:off x="5301078" y="4223275"/>
            <a:ext cx="766500" cy="192000"/>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Roboto Condensed"/>
              <a:ea typeface="Roboto Condensed"/>
              <a:cs typeface="Roboto Condensed"/>
              <a:sym typeface="Roboto Condensed"/>
            </a:endParaRPr>
          </a:p>
        </p:txBody>
      </p:sp>
      <p:sp>
        <p:nvSpPr>
          <p:cNvPr id="2632" name="Google Shape;2632;p129"/>
          <p:cNvSpPr txBox="1"/>
          <p:nvPr/>
        </p:nvSpPr>
        <p:spPr>
          <a:xfrm>
            <a:off x="5208333" y="3866325"/>
            <a:ext cx="7809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6. Take</a:t>
            </a:r>
            <a:endParaRPr b="0" i="0" sz="1400" u="none" cap="none" strike="noStrike">
              <a:solidFill>
                <a:srgbClr val="000000"/>
              </a:solidFill>
              <a:latin typeface="Arial"/>
              <a:ea typeface="Arial"/>
              <a:cs typeface="Arial"/>
              <a:sym typeface="Arial"/>
            </a:endParaRPr>
          </a:p>
        </p:txBody>
      </p:sp>
      <p:sp>
        <p:nvSpPr>
          <p:cNvPr id="2633" name="Google Shape;2633;p129"/>
          <p:cNvSpPr txBox="1"/>
          <p:nvPr/>
        </p:nvSpPr>
        <p:spPr>
          <a:xfrm rot="1768281">
            <a:off x="2752877" y="2944220"/>
            <a:ext cx="1145759" cy="33854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5. Create </a:t>
            </a:r>
            <a:endParaRPr b="0" i="0" sz="1600" u="none" cap="none" strike="noStrike">
              <a:solidFill>
                <a:srgbClr val="000000"/>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exam</a:t>
            </a:r>
            <a:endParaRPr b="0" i="0" sz="1400" u="none" cap="none" strike="noStrike">
              <a:solidFill>
                <a:srgbClr val="000000"/>
              </a:solidFill>
              <a:latin typeface="Arial"/>
              <a:ea typeface="Arial"/>
              <a:cs typeface="Arial"/>
              <a:sym typeface="Arial"/>
            </a:endParaRPr>
          </a:p>
        </p:txBody>
      </p:sp>
      <p:sp>
        <p:nvSpPr>
          <p:cNvPr id="2634" name="Google Shape;2634;p129"/>
          <p:cNvSpPr txBox="1"/>
          <p:nvPr/>
        </p:nvSpPr>
        <p:spPr>
          <a:xfrm>
            <a:off x="6995675" y="-14272"/>
            <a:ext cx="2199600" cy="104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CURRENT SITUATIONS</a:t>
            </a:r>
            <a:endParaRPr b="1" i="0" sz="1400" u="none" cap="none" strike="noStrike">
              <a:solidFill>
                <a:srgbClr val="FF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OUR IDEA</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DATA STRUCTURE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8" name="Shape 2638"/>
        <p:cNvGrpSpPr/>
        <p:nvPr/>
      </p:nvGrpSpPr>
      <p:grpSpPr>
        <a:xfrm>
          <a:off x="0" y="0"/>
          <a:ext cx="0" cy="0"/>
          <a:chOff x="0" y="0"/>
          <a:chExt cx="0" cy="0"/>
        </a:xfrm>
      </p:grpSpPr>
      <p:sp>
        <p:nvSpPr>
          <p:cNvPr id="2639" name="Google Shape;2639;p130"/>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OUR IDEA</a:t>
            </a:r>
            <a:endParaRPr/>
          </a:p>
        </p:txBody>
      </p:sp>
      <p:sp>
        <p:nvSpPr>
          <p:cNvPr id="2640" name="Google Shape;2640;p130"/>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pic>
        <p:nvPicPr>
          <p:cNvPr id="2641" name="Google Shape;2641;p130"/>
          <p:cNvPicPr preferRelativeResize="0"/>
          <p:nvPr/>
        </p:nvPicPr>
        <p:blipFill rotWithShape="1">
          <a:blip r:embed="rId3">
            <a:alphaModFix/>
          </a:blip>
          <a:srcRect b="0" l="0" r="0" t="0"/>
          <a:stretch/>
        </p:blipFill>
        <p:spPr>
          <a:xfrm>
            <a:off x="514227" y="1391858"/>
            <a:ext cx="600095" cy="684363"/>
          </a:xfrm>
          <a:prstGeom prst="rect">
            <a:avLst/>
          </a:prstGeom>
          <a:noFill/>
          <a:ln>
            <a:noFill/>
          </a:ln>
        </p:spPr>
      </p:pic>
      <p:sp>
        <p:nvSpPr>
          <p:cNvPr id="2642" name="Google Shape;2642;p130"/>
          <p:cNvSpPr txBox="1"/>
          <p:nvPr/>
        </p:nvSpPr>
        <p:spPr>
          <a:xfrm>
            <a:off x="514227" y="2032841"/>
            <a:ext cx="580608"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Staff</a:t>
            </a:r>
            <a:endParaRPr b="0" i="0" sz="1400" u="none" cap="none" strike="noStrike">
              <a:solidFill>
                <a:srgbClr val="000000"/>
              </a:solidFill>
              <a:latin typeface="Arial"/>
              <a:ea typeface="Arial"/>
              <a:cs typeface="Arial"/>
              <a:sym typeface="Arial"/>
            </a:endParaRPr>
          </a:p>
        </p:txBody>
      </p:sp>
      <p:sp>
        <p:nvSpPr>
          <p:cNvPr id="2643" name="Google Shape;2643;p130"/>
          <p:cNvSpPr/>
          <p:nvPr/>
        </p:nvSpPr>
        <p:spPr>
          <a:xfrm>
            <a:off x="1249096" y="1871594"/>
            <a:ext cx="1863144" cy="192024"/>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Roboto Condensed"/>
              <a:ea typeface="Roboto Condensed"/>
              <a:cs typeface="Roboto Condensed"/>
              <a:sym typeface="Roboto Condensed"/>
            </a:endParaRPr>
          </a:p>
        </p:txBody>
      </p:sp>
      <p:pic>
        <p:nvPicPr>
          <p:cNvPr id="2644" name="Google Shape;2644;p130"/>
          <p:cNvPicPr preferRelativeResize="0"/>
          <p:nvPr/>
        </p:nvPicPr>
        <p:blipFill rotWithShape="1">
          <a:blip r:embed="rId4">
            <a:alphaModFix/>
          </a:blip>
          <a:srcRect b="0" l="0" r="0" t="0"/>
          <a:stretch/>
        </p:blipFill>
        <p:spPr>
          <a:xfrm>
            <a:off x="3260897" y="1589379"/>
            <a:ext cx="637101" cy="637101"/>
          </a:xfrm>
          <a:prstGeom prst="rect">
            <a:avLst/>
          </a:prstGeom>
          <a:noFill/>
          <a:ln>
            <a:noFill/>
          </a:ln>
        </p:spPr>
      </p:pic>
      <p:sp>
        <p:nvSpPr>
          <p:cNvPr id="2645" name="Google Shape;2645;p130"/>
          <p:cNvSpPr txBox="1"/>
          <p:nvPr/>
        </p:nvSpPr>
        <p:spPr>
          <a:xfrm>
            <a:off x="1665460" y="1535166"/>
            <a:ext cx="1117614" cy="33855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1. Generate</a:t>
            </a:r>
            <a:endParaRPr b="0" i="0" sz="1400" u="none" cap="none" strike="noStrike">
              <a:solidFill>
                <a:srgbClr val="000000"/>
              </a:solidFill>
              <a:latin typeface="Arial"/>
              <a:ea typeface="Arial"/>
              <a:cs typeface="Arial"/>
              <a:sym typeface="Arial"/>
            </a:endParaRPr>
          </a:p>
        </p:txBody>
      </p:sp>
      <p:sp>
        <p:nvSpPr>
          <p:cNvPr id="2646" name="Google Shape;2646;p130"/>
          <p:cNvSpPr txBox="1"/>
          <p:nvPr/>
        </p:nvSpPr>
        <p:spPr>
          <a:xfrm>
            <a:off x="3114672" y="2179852"/>
            <a:ext cx="1026243"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Test exam</a:t>
            </a:r>
            <a:endParaRPr b="0" i="0" sz="1400" u="none" cap="none" strike="noStrike">
              <a:solidFill>
                <a:srgbClr val="000000"/>
              </a:solidFill>
              <a:latin typeface="Arial"/>
              <a:ea typeface="Arial"/>
              <a:cs typeface="Arial"/>
              <a:sym typeface="Arial"/>
            </a:endParaRPr>
          </a:p>
        </p:txBody>
      </p:sp>
      <p:sp>
        <p:nvSpPr>
          <p:cNvPr id="2647" name="Google Shape;2647;p130"/>
          <p:cNvSpPr txBox="1"/>
          <p:nvPr/>
        </p:nvSpPr>
        <p:spPr>
          <a:xfrm>
            <a:off x="6995675" y="-14272"/>
            <a:ext cx="2199600" cy="104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CURRENT SITUATIONS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OUR IDEA</a:t>
            </a:r>
            <a:endParaRPr b="1" i="0" sz="1400" u="none" cap="none" strike="noStrike">
              <a:solidFill>
                <a:srgbClr val="FF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DATA STRUCTURE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1" name="Shape 2651"/>
        <p:cNvGrpSpPr/>
        <p:nvPr/>
      </p:nvGrpSpPr>
      <p:grpSpPr>
        <a:xfrm>
          <a:off x="0" y="0"/>
          <a:ext cx="0" cy="0"/>
          <a:chOff x="0" y="0"/>
          <a:chExt cx="0" cy="0"/>
        </a:xfrm>
      </p:grpSpPr>
      <p:sp>
        <p:nvSpPr>
          <p:cNvPr id="2652" name="Google Shape;2652;p131"/>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OUR IDEA</a:t>
            </a:r>
            <a:endParaRPr/>
          </a:p>
        </p:txBody>
      </p:sp>
      <p:sp>
        <p:nvSpPr>
          <p:cNvPr id="2653" name="Google Shape;2653;p131"/>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pic>
        <p:nvPicPr>
          <p:cNvPr id="2654" name="Google Shape;2654;p131"/>
          <p:cNvPicPr preferRelativeResize="0"/>
          <p:nvPr/>
        </p:nvPicPr>
        <p:blipFill rotWithShape="1">
          <a:blip r:embed="rId3">
            <a:alphaModFix/>
          </a:blip>
          <a:srcRect b="0" l="0" r="0" t="0"/>
          <a:stretch/>
        </p:blipFill>
        <p:spPr>
          <a:xfrm>
            <a:off x="514227" y="1391858"/>
            <a:ext cx="600095" cy="684363"/>
          </a:xfrm>
          <a:prstGeom prst="rect">
            <a:avLst/>
          </a:prstGeom>
          <a:noFill/>
          <a:ln>
            <a:noFill/>
          </a:ln>
        </p:spPr>
      </p:pic>
      <p:sp>
        <p:nvSpPr>
          <p:cNvPr id="2655" name="Google Shape;2655;p131"/>
          <p:cNvSpPr txBox="1"/>
          <p:nvPr/>
        </p:nvSpPr>
        <p:spPr>
          <a:xfrm>
            <a:off x="514227" y="2032841"/>
            <a:ext cx="580608"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Staff</a:t>
            </a:r>
            <a:endParaRPr b="0" i="0" sz="1400" u="none" cap="none" strike="noStrike">
              <a:solidFill>
                <a:srgbClr val="000000"/>
              </a:solidFill>
              <a:latin typeface="Arial"/>
              <a:ea typeface="Arial"/>
              <a:cs typeface="Arial"/>
              <a:sym typeface="Arial"/>
            </a:endParaRPr>
          </a:p>
        </p:txBody>
      </p:sp>
      <p:sp>
        <p:nvSpPr>
          <p:cNvPr id="2656" name="Google Shape;2656;p131"/>
          <p:cNvSpPr/>
          <p:nvPr/>
        </p:nvSpPr>
        <p:spPr>
          <a:xfrm>
            <a:off x="1249096" y="1871594"/>
            <a:ext cx="1863144" cy="192024"/>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Roboto Condensed"/>
              <a:ea typeface="Roboto Condensed"/>
              <a:cs typeface="Roboto Condensed"/>
              <a:sym typeface="Roboto Condensed"/>
            </a:endParaRPr>
          </a:p>
        </p:txBody>
      </p:sp>
      <p:pic>
        <p:nvPicPr>
          <p:cNvPr id="2657" name="Google Shape;2657;p131"/>
          <p:cNvPicPr preferRelativeResize="0"/>
          <p:nvPr/>
        </p:nvPicPr>
        <p:blipFill rotWithShape="1">
          <a:blip r:embed="rId4">
            <a:alphaModFix/>
          </a:blip>
          <a:srcRect b="0" l="0" r="0" t="0"/>
          <a:stretch/>
        </p:blipFill>
        <p:spPr>
          <a:xfrm>
            <a:off x="3260897" y="1589379"/>
            <a:ext cx="637101" cy="637101"/>
          </a:xfrm>
          <a:prstGeom prst="rect">
            <a:avLst/>
          </a:prstGeom>
          <a:noFill/>
          <a:ln>
            <a:noFill/>
          </a:ln>
        </p:spPr>
      </p:pic>
      <p:sp>
        <p:nvSpPr>
          <p:cNvPr id="2658" name="Google Shape;2658;p131"/>
          <p:cNvSpPr/>
          <p:nvPr/>
        </p:nvSpPr>
        <p:spPr>
          <a:xfrm rot="5400000">
            <a:off x="92782" y="3053290"/>
            <a:ext cx="1436612" cy="190237"/>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Roboto Condensed"/>
              <a:ea typeface="Roboto Condensed"/>
              <a:cs typeface="Roboto Condensed"/>
              <a:sym typeface="Roboto Condensed"/>
            </a:endParaRPr>
          </a:p>
        </p:txBody>
      </p:sp>
      <p:pic>
        <p:nvPicPr>
          <p:cNvPr id="2659" name="Google Shape;2659;p131"/>
          <p:cNvPicPr preferRelativeResize="0"/>
          <p:nvPr/>
        </p:nvPicPr>
        <p:blipFill rotWithShape="1">
          <a:blip r:embed="rId5">
            <a:alphaModFix/>
          </a:blip>
          <a:srcRect b="0" l="0" r="0" t="0"/>
          <a:stretch/>
        </p:blipFill>
        <p:spPr>
          <a:xfrm>
            <a:off x="442010" y="3940225"/>
            <a:ext cx="758097" cy="758097"/>
          </a:xfrm>
          <a:prstGeom prst="rect">
            <a:avLst/>
          </a:prstGeom>
          <a:noFill/>
          <a:ln>
            <a:noFill/>
          </a:ln>
        </p:spPr>
      </p:pic>
      <p:sp>
        <p:nvSpPr>
          <p:cNvPr id="2660" name="Google Shape;2660;p131"/>
          <p:cNvSpPr txBox="1"/>
          <p:nvPr/>
        </p:nvSpPr>
        <p:spPr>
          <a:xfrm>
            <a:off x="1665460" y="1535166"/>
            <a:ext cx="1117614" cy="33855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1. Generate</a:t>
            </a:r>
            <a:endParaRPr b="0" i="0" sz="1400" u="none" cap="none" strike="noStrike">
              <a:solidFill>
                <a:srgbClr val="000000"/>
              </a:solidFill>
              <a:latin typeface="Arial"/>
              <a:ea typeface="Arial"/>
              <a:cs typeface="Arial"/>
              <a:sym typeface="Arial"/>
            </a:endParaRPr>
          </a:p>
        </p:txBody>
      </p:sp>
      <p:sp>
        <p:nvSpPr>
          <p:cNvPr id="2661" name="Google Shape;2661;p131"/>
          <p:cNvSpPr txBox="1"/>
          <p:nvPr/>
        </p:nvSpPr>
        <p:spPr>
          <a:xfrm rot="-5400000">
            <a:off x="297600" y="2732910"/>
            <a:ext cx="984565" cy="83099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2. Assign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teacher </a:t>
            </a:r>
            <a:endParaRPr b="0" i="0" sz="1400" u="none" cap="none" strike="noStrike">
              <a:solidFill>
                <a:srgbClr val="000000"/>
              </a:solidFill>
              <a:latin typeface="Arial"/>
              <a:ea typeface="Arial"/>
              <a:cs typeface="Arial"/>
              <a:sym typeface="Arial"/>
            </a:endParaRPr>
          </a:p>
        </p:txBody>
      </p:sp>
      <p:sp>
        <p:nvSpPr>
          <p:cNvPr id="2662" name="Google Shape;2662;p131"/>
          <p:cNvSpPr txBox="1"/>
          <p:nvPr/>
        </p:nvSpPr>
        <p:spPr>
          <a:xfrm>
            <a:off x="3114672" y="2179852"/>
            <a:ext cx="1026243"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Test exam</a:t>
            </a:r>
            <a:endParaRPr b="0" i="0" sz="1400" u="none" cap="none" strike="noStrike">
              <a:solidFill>
                <a:srgbClr val="000000"/>
              </a:solidFill>
              <a:latin typeface="Arial"/>
              <a:ea typeface="Arial"/>
              <a:cs typeface="Arial"/>
              <a:sym typeface="Arial"/>
            </a:endParaRPr>
          </a:p>
        </p:txBody>
      </p:sp>
      <p:sp>
        <p:nvSpPr>
          <p:cNvPr id="2663" name="Google Shape;2663;p131"/>
          <p:cNvSpPr txBox="1"/>
          <p:nvPr/>
        </p:nvSpPr>
        <p:spPr>
          <a:xfrm>
            <a:off x="435226" y="4681610"/>
            <a:ext cx="838691"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Teacher</a:t>
            </a:r>
            <a:endParaRPr b="0" i="0" sz="1400" u="none" cap="none" strike="noStrike">
              <a:solidFill>
                <a:srgbClr val="000000"/>
              </a:solidFill>
              <a:latin typeface="Arial"/>
              <a:ea typeface="Arial"/>
              <a:cs typeface="Arial"/>
              <a:sym typeface="Arial"/>
            </a:endParaRPr>
          </a:p>
        </p:txBody>
      </p:sp>
      <p:sp>
        <p:nvSpPr>
          <p:cNvPr id="2664" name="Google Shape;2664;p131"/>
          <p:cNvSpPr txBox="1"/>
          <p:nvPr/>
        </p:nvSpPr>
        <p:spPr>
          <a:xfrm>
            <a:off x="6995675" y="-14272"/>
            <a:ext cx="2199600" cy="104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CURRENT SITUATIONS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OUR IDEA</a:t>
            </a:r>
            <a:endParaRPr b="1" i="0" sz="1400" u="none" cap="none" strike="noStrike">
              <a:solidFill>
                <a:srgbClr val="FF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DATA STRUCTURE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8" name="Shape 2668"/>
        <p:cNvGrpSpPr/>
        <p:nvPr/>
      </p:nvGrpSpPr>
      <p:grpSpPr>
        <a:xfrm>
          <a:off x="0" y="0"/>
          <a:ext cx="0" cy="0"/>
          <a:chOff x="0" y="0"/>
          <a:chExt cx="0" cy="0"/>
        </a:xfrm>
      </p:grpSpPr>
      <p:sp>
        <p:nvSpPr>
          <p:cNvPr id="2669" name="Google Shape;2669;p132"/>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OUR IDEA</a:t>
            </a:r>
            <a:endParaRPr/>
          </a:p>
        </p:txBody>
      </p:sp>
      <p:sp>
        <p:nvSpPr>
          <p:cNvPr id="2670" name="Google Shape;2670;p132"/>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pic>
        <p:nvPicPr>
          <p:cNvPr id="2671" name="Google Shape;2671;p132"/>
          <p:cNvPicPr preferRelativeResize="0"/>
          <p:nvPr/>
        </p:nvPicPr>
        <p:blipFill rotWithShape="1">
          <a:blip r:embed="rId3">
            <a:alphaModFix/>
          </a:blip>
          <a:srcRect b="0" l="0" r="0" t="0"/>
          <a:stretch/>
        </p:blipFill>
        <p:spPr>
          <a:xfrm>
            <a:off x="514227" y="1391858"/>
            <a:ext cx="600095" cy="684363"/>
          </a:xfrm>
          <a:prstGeom prst="rect">
            <a:avLst/>
          </a:prstGeom>
          <a:noFill/>
          <a:ln>
            <a:noFill/>
          </a:ln>
        </p:spPr>
      </p:pic>
      <p:sp>
        <p:nvSpPr>
          <p:cNvPr id="2672" name="Google Shape;2672;p132"/>
          <p:cNvSpPr txBox="1"/>
          <p:nvPr/>
        </p:nvSpPr>
        <p:spPr>
          <a:xfrm>
            <a:off x="514227" y="2032841"/>
            <a:ext cx="580608"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Staff</a:t>
            </a:r>
            <a:endParaRPr b="0" i="0" sz="1400" u="none" cap="none" strike="noStrike">
              <a:solidFill>
                <a:srgbClr val="000000"/>
              </a:solidFill>
              <a:latin typeface="Arial"/>
              <a:ea typeface="Arial"/>
              <a:cs typeface="Arial"/>
              <a:sym typeface="Arial"/>
            </a:endParaRPr>
          </a:p>
        </p:txBody>
      </p:sp>
      <p:sp>
        <p:nvSpPr>
          <p:cNvPr id="2673" name="Google Shape;2673;p132"/>
          <p:cNvSpPr/>
          <p:nvPr/>
        </p:nvSpPr>
        <p:spPr>
          <a:xfrm>
            <a:off x="1249096" y="1871594"/>
            <a:ext cx="1863144" cy="192024"/>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Roboto Condensed"/>
              <a:ea typeface="Roboto Condensed"/>
              <a:cs typeface="Roboto Condensed"/>
              <a:sym typeface="Roboto Condensed"/>
            </a:endParaRPr>
          </a:p>
        </p:txBody>
      </p:sp>
      <p:pic>
        <p:nvPicPr>
          <p:cNvPr id="2674" name="Google Shape;2674;p132"/>
          <p:cNvPicPr preferRelativeResize="0"/>
          <p:nvPr/>
        </p:nvPicPr>
        <p:blipFill rotWithShape="1">
          <a:blip r:embed="rId4">
            <a:alphaModFix/>
          </a:blip>
          <a:srcRect b="0" l="0" r="0" t="0"/>
          <a:stretch/>
        </p:blipFill>
        <p:spPr>
          <a:xfrm>
            <a:off x="3260897" y="1589379"/>
            <a:ext cx="637101" cy="637101"/>
          </a:xfrm>
          <a:prstGeom prst="rect">
            <a:avLst/>
          </a:prstGeom>
          <a:noFill/>
          <a:ln>
            <a:noFill/>
          </a:ln>
        </p:spPr>
      </p:pic>
      <p:sp>
        <p:nvSpPr>
          <p:cNvPr id="2675" name="Google Shape;2675;p132"/>
          <p:cNvSpPr/>
          <p:nvPr/>
        </p:nvSpPr>
        <p:spPr>
          <a:xfrm rot="5400000">
            <a:off x="92782" y="3053290"/>
            <a:ext cx="1436612" cy="190237"/>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Roboto Condensed"/>
              <a:ea typeface="Roboto Condensed"/>
              <a:cs typeface="Roboto Condensed"/>
              <a:sym typeface="Roboto Condensed"/>
            </a:endParaRPr>
          </a:p>
        </p:txBody>
      </p:sp>
      <p:pic>
        <p:nvPicPr>
          <p:cNvPr id="2676" name="Google Shape;2676;p132"/>
          <p:cNvPicPr preferRelativeResize="0"/>
          <p:nvPr/>
        </p:nvPicPr>
        <p:blipFill rotWithShape="1">
          <a:blip r:embed="rId5">
            <a:alphaModFix/>
          </a:blip>
          <a:srcRect b="0" l="0" r="0" t="0"/>
          <a:stretch/>
        </p:blipFill>
        <p:spPr>
          <a:xfrm>
            <a:off x="442010" y="3940225"/>
            <a:ext cx="758097" cy="758097"/>
          </a:xfrm>
          <a:prstGeom prst="rect">
            <a:avLst/>
          </a:prstGeom>
          <a:noFill/>
          <a:ln>
            <a:noFill/>
          </a:ln>
        </p:spPr>
      </p:pic>
      <p:sp>
        <p:nvSpPr>
          <p:cNvPr id="2677" name="Google Shape;2677;p132"/>
          <p:cNvSpPr/>
          <p:nvPr/>
        </p:nvSpPr>
        <p:spPr>
          <a:xfrm rot="-2635166">
            <a:off x="926669" y="3373263"/>
            <a:ext cx="2595199" cy="192024"/>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Roboto Condensed"/>
              <a:ea typeface="Roboto Condensed"/>
              <a:cs typeface="Roboto Condensed"/>
              <a:sym typeface="Roboto Condensed"/>
            </a:endParaRPr>
          </a:p>
        </p:txBody>
      </p:sp>
      <p:sp>
        <p:nvSpPr>
          <p:cNvPr id="2678" name="Google Shape;2678;p132"/>
          <p:cNvSpPr txBox="1"/>
          <p:nvPr/>
        </p:nvSpPr>
        <p:spPr>
          <a:xfrm>
            <a:off x="1665460" y="1535166"/>
            <a:ext cx="1117614" cy="33855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1. Generate</a:t>
            </a:r>
            <a:endParaRPr b="0" i="0" sz="1400" u="none" cap="none" strike="noStrike">
              <a:solidFill>
                <a:srgbClr val="000000"/>
              </a:solidFill>
              <a:latin typeface="Arial"/>
              <a:ea typeface="Arial"/>
              <a:cs typeface="Arial"/>
              <a:sym typeface="Arial"/>
            </a:endParaRPr>
          </a:p>
        </p:txBody>
      </p:sp>
      <p:sp>
        <p:nvSpPr>
          <p:cNvPr id="2679" name="Google Shape;2679;p132"/>
          <p:cNvSpPr txBox="1"/>
          <p:nvPr/>
        </p:nvSpPr>
        <p:spPr>
          <a:xfrm rot="-5400000">
            <a:off x="297600" y="2732910"/>
            <a:ext cx="984565" cy="83099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2. Assign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teacher </a:t>
            </a:r>
            <a:endParaRPr b="0" i="0" sz="1400" u="none" cap="none" strike="noStrike">
              <a:solidFill>
                <a:srgbClr val="000000"/>
              </a:solidFill>
              <a:latin typeface="Arial"/>
              <a:ea typeface="Arial"/>
              <a:cs typeface="Arial"/>
              <a:sym typeface="Arial"/>
            </a:endParaRPr>
          </a:p>
        </p:txBody>
      </p:sp>
      <p:sp>
        <p:nvSpPr>
          <p:cNvPr id="2680" name="Google Shape;2680;p132"/>
          <p:cNvSpPr txBox="1"/>
          <p:nvPr/>
        </p:nvSpPr>
        <p:spPr>
          <a:xfrm rot="-2724128">
            <a:off x="1481494" y="3736227"/>
            <a:ext cx="1295737" cy="5847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3. Approve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Roboto Condensed"/>
              <a:ea typeface="Roboto Condensed"/>
              <a:cs typeface="Roboto Condensed"/>
              <a:sym typeface="Roboto Condensed"/>
            </a:endParaRPr>
          </a:p>
        </p:txBody>
      </p:sp>
      <p:sp>
        <p:nvSpPr>
          <p:cNvPr id="2681" name="Google Shape;2681;p132"/>
          <p:cNvSpPr txBox="1"/>
          <p:nvPr/>
        </p:nvSpPr>
        <p:spPr>
          <a:xfrm>
            <a:off x="3114672" y="2179852"/>
            <a:ext cx="1026243"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Test exam</a:t>
            </a:r>
            <a:endParaRPr b="0" i="0" sz="1400" u="none" cap="none" strike="noStrike">
              <a:solidFill>
                <a:srgbClr val="000000"/>
              </a:solidFill>
              <a:latin typeface="Arial"/>
              <a:ea typeface="Arial"/>
              <a:cs typeface="Arial"/>
              <a:sym typeface="Arial"/>
            </a:endParaRPr>
          </a:p>
        </p:txBody>
      </p:sp>
      <p:sp>
        <p:nvSpPr>
          <p:cNvPr id="2682" name="Google Shape;2682;p132"/>
          <p:cNvSpPr txBox="1"/>
          <p:nvPr/>
        </p:nvSpPr>
        <p:spPr>
          <a:xfrm>
            <a:off x="435226" y="4681610"/>
            <a:ext cx="838691"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Teacher</a:t>
            </a:r>
            <a:endParaRPr b="0" i="0" sz="1400" u="none" cap="none" strike="noStrike">
              <a:solidFill>
                <a:srgbClr val="000000"/>
              </a:solidFill>
              <a:latin typeface="Arial"/>
              <a:ea typeface="Arial"/>
              <a:cs typeface="Arial"/>
              <a:sym typeface="Arial"/>
            </a:endParaRPr>
          </a:p>
        </p:txBody>
      </p:sp>
      <p:sp>
        <p:nvSpPr>
          <p:cNvPr id="2683" name="Google Shape;2683;p132"/>
          <p:cNvSpPr txBox="1"/>
          <p:nvPr/>
        </p:nvSpPr>
        <p:spPr>
          <a:xfrm>
            <a:off x="6995675" y="-14272"/>
            <a:ext cx="2199600" cy="104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CURRENT SITUATIONS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OUR IDEA</a:t>
            </a:r>
            <a:endParaRPr b="1" i="0" sz="1400" u="none" cap="none" strike="noStrike">
              <a:solidFill>
                <a:srgbClr val="FF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DATA STRUCTURE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7" name="Shape 2687"/>
        <p:cNvGrpSpPr/>
        <p:nvPr/>
      </p:nvGrpSpPr>
      <p:grpSpPr>
        <a:xfrm>
          <a:off x="0" y="0"/>
          <a:ext cx="0" cy="0"/>
          <a:chOff x="0" y="0"/>
          <a:chExt cx="0" cy="0"/>
        </a:xfrm>
      </p:grpSpPr>
      <p:sp>
        <p:nvSpPr>
          <p:cNvPr id="2688" name="Google Shape;2688;p133"/>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OUR IDEA</a:t>
            </a:r>
            <a:endParaRPr/>
          </a:p>
        </p:txBody>
      </p:sp>
      <p:sp>
        <p:nvSpPr>
          <p:cNvPr id="2689" name="Google Shape;2689;p133"/>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pic>
        <p:nvPicPr>
          <p:cNvPr id="2690" name="Google Shape;2690;p133"/>
          <p:cNvPicPr preferRelativeResize="0"/>
          <p:nvPr/>
        </p:nvPicPr>
        <p:blipFill rotWithShape="1">
          <a:blip r:embed="rId3">
            <a:alphaModFix/>
          </a:blip>
          <a:srcRect b="0" l="0" r="0" t="0"/>
          <a:stretch/>
        </p:blipFill>
        <p:spPr>
          <a:xfrm>
            <a:off x="514227" y="1391858"/>
            <a:ext cx="600095" cy="684363"/>
          </a:xfrm>
          <a:prstGeom prst="rect">
            <a:avLst/>
          </a:prstGeom>
          <a:noFill/>
          <a:ln>
            <a:noFill/>
          </a:ln>
        </p:spPr>
      </p:pic>
      <p:sp>
        <p:nvSpPr>
          <p:cNvPr id="2691" name="Google Shape;2691;p133"/>
          <p:cNvSpPr txBox="1"/>
          <p:nvPr/>
        </p:nvSpPr>
        <p:spPr>
          <a:xfrm>
            <a:off x="514227" y="2032841"/>
            <a:ext cx="580608"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Staff</a:t>
            </a:r>
            <a:endParaRPr b="0" i="0" sz="1400" u="none" cap="none" strike="noStrike">
              <a:solidFill>
                <a:srgbClr val="000000"/>
              </a:solidFill>
              <a:latin typeface="Arial"/>
              <a:ea typeface="Arial"/>
              <a:cs typeface="Arial"/>
              <a:sym typeface="Arial"/>
            </a:endParaRPr>
          </a:p>
        </p:txBody>
      </p:sp>
      <p:sp>
        <p:nvSpPr>
          <p:cNvPr id="2692" name="Google Shape;2692;p133"/>
          <p:cNvSpPr/>
          <p:nvPr/>
        </p:nvSpPr>
        <p:spPr>
          <a:xfrm>
            <a:off x="1249096" y="1871594"/>
            <a:ext cx="1863144" cy="192024"/>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Roboto Condensed"/>
              <a:ea typeface="Roboto Condensed"/>
              <a:cs typeface="Roboto Condensed"/>
              <a:sym typeface="Roboto Condensed"/>
            </a:endParaRPr>
          </a:p>
        </p:txBody>
      </p:sp>
      <p:pic>
        <p:nvPicPr>
          <p:cNvPr id="2693" name="Google Shape;2693;p133"/>
          <p:cNvPicPr preferRelativeResize="0"/>
          <p:nvPr/>
        </p:nvPicPr>
        <p:blipFill rotWithShape="1">
          <a:blip r:embed="rId4">
            <a:alphaModFix/>
          </a:blip>
          <a:srcRect b="0" l="0" r="0" t="0"/>
          <a:stretch/>
        </p:blipFill>
        <p:spPr>
          <a:xfrm>
            <a:off x="3260897" y="1589379"/>
            <a:ext cx="637101" cy="637101"/>
          </a:xfrm>
          <a:prstGeom prst="rect">
            <a:avLst/>
          </a:prstGeom>
          <a:noFill/>
          <a:ln>
            <a:noFill/>
          </a:ln>
        </p:spPr>
      </p:pic>
      <p:sp>
        <p:nvSpPr>
          <p:cNvPr id="2694" name="Google Shape;2694;p133"/>
          <p:cNvSpPr/>
          <p:nvPr/>
        </p:nvSpPr>
        <p:spPr>
          <a:xfrm rot="5400000">
            <a:off x="92782" y="3053290"/>
            <a:ext cx="1436612" cy="190237"/>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Roboto Condensed"/>
              <a:ea typeface="Roboto Condensed"/>
              <a:cs typeface="Roboto Condensed"/>
              <a:sym typeface="Roboto Condensed"/>
            </a:endParaRPr>
          </a:p>
        </p:txBody>
      </p:sp>
      <p:pic>
        <p:nvPicPr>
          <p:cNvPr id="2695" name="Google Shape;2695;p133"/>
          <p:cNvPicPr preferRelativeResize="0"/>
          <p:nvPr/>
        </p:nvPicPr>
        <p:blipFill rotWithShape="1">
          <a:blip r:embed="rId5">
            <a:alphaModFix/>
          </a:blip>
          <a:srcRect b="0" l="0" r="0" t="0"/>
          <a:stretch/>
        </p:blipFill>
        <p:spPr>
          <a:xfrm>
            <a:off x="442010" y="3940225"/>
            <a:ext cx="758097" cy="758097"/>
          </a:xfrm>
          <a:prstGeom prst="rect">
            <a:avLst/>
          </a:prstGeom>
          <a:noFill/>
          <a:ln>
            <a:noFill/>
          </a:ln>
        </p:spPr>
      </p:pic>
      <p:sp>
        <p:nvSpPr>
          <p:cNvPr id="2696" name="Google Shape;2696;p133"/>
          <p:cNvSpPr/>
          <p:nvPr/>
        </p:nvSpPr>
        <p:spPr>
          <a:xfrm rot="-2635166">
            <a:off x="926669" y="3373263"/>
            <a:ext cx="2595199" cy="192024"/>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Roboto Condensed"/>
              <a:ea typeface="Roboto Condensed"/>
              <a:cs typeface="Roboto Condensed"/>
              <a:sym typeface="Roboto Condensed"/>
            </a:endParaRPr>
          </a:p>
        </p:txBody>
      </p:sp>
      <p:sp>
        <p:nvSpPr>
          <p:cNvPr id="2697" name="Google Shape;2697;p133"/>
          <p:cNvSpPr txBox="1"/>
          <p:nvPr/>
        </p:nvSpPr>
        <p:spPr>
          <a:xfrm>
            <a:off x="1665460" y="1535166"/>
            <a:ext cx="1117614" cy="33855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1. Generate</a:t>
            </a:r>
            <a:endParaRPr b="0" i="0" sz="1400" u="none" cap="none" strike="noStrike">
              <a:solidFill>
                <a:srgbClr val="000000"/>
              </a:solidFill>
              <a:latin typeface="Arial"/>
              <a:ea typeface="Arial"/>
              <a:cs typeface="Arial"/>
              <a:sym typeface="Arial"/>
            </a:endParaRPr>
          </a:p>
        </p:txBody>
      </p:sp>
      <p:sp>
        <p:nvSpPr>
          <p:cNvPr id="2698" name="Google Shape;2698;p133"/>
          <p:cNvSpPr txBox="1"/>
          <p:nvPr/>
        </p:nvSpPr>
        <p:spPr>
          <a:xfrm rot="-5400000">
            <a:off x="297600" y="2732910"/>
            <a:ext cx="984565" cy="83099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2. Assign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teacher </a:t>
            </a:r>
            <a:endParaRPr b="0" i="0" sz="1400" u="none" cap="none" strike="noStrike">
              <a:solidFill>
                <a:srgbClr val="000000"/>
              </a:solidFill>
              <a:latin typeface="Arial"/>
              <a:ea typeface="Arial"/>
              <a:cs typeface="Arial"/>
              <a:sym typeface="Arial"/>
            </a:endParaRPr>
          </a:p>
        </p:txBody>
      </p:sp>
      <p:sp>
        <p:nvSpPr>
          <p:cNvPr id="2699" name="Google Shape;2699;p133"/>
          <p:cNvSpPr txBox="1"/>
          <p:nvPr/>
        </p:nvSpPr>
        <p:spPr>
          <a:xfrm rot="-2724128">
            <a:off x="1481494" y="3736227"/>
            <a:ext cx="1295737" cy="5847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3. Approve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Roboto Condensed"/>
              <a:ea typeface="Roboto Condensed"/>
              <a:cs typeface="Roboto Condensed"/>
              <a:sym typeface="Roboto Condensed"/>
            </a:endParaRPr>
          </a:p>
        </p:txBody>
      </p:sp>
      <p:sp>
        <p:nvSpPr>
          <p:cNvPr id="2700" name="Google Shape;2700;p133"/>
          <p:cNvSpPr txBox="1"/>
          <p:nvPr/>
        </p:nvSpPr>
        <p:spPr>
          <a:xfrm>
            <a:off x="3114672" y="2179852"/>
            <a:ext cx="1026243"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Test exam</a:t>
            </a:r>
            <a:endParaRPr b="0" i="0" sz="1400" u="none" cap="none" strike="noStrike">
              <a:solidFill>
                <a:srgbClr val="000000"/>
              </a:solidFill>
              <a:latin typeface="Arial"/>
              <a:ea typeface="Arial"/>
              <a:cs typeface="Arial"/>
              <a:sym typeface="Arial"/>
            </a:endParaRPr>
          </a:p>
        </p:txBody>
      </p:sp>
      <p:sp>
        <p:nvSpPr>
          <p:cNvPr id="2701" name="Google Shape;2701;p133"/>
          <p:cNvSpPr txBox="1"/>
          <p:nvPr/>
        </p:nvSpPr>
        <p:spPr>
          <a:xfrm>
            <a:off x="435226" y="4681610"/>
            <a:ext cx="838691"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Teacher</a:t>
            </a:r>
            <a:endParaRPr b="0" i="0" sz="1400" u="none" cap="none" strike="noStrike">
              <a:solidFill>
                <a:srgbClr val="000000"/>
              </a:solidFill>
              <a:latin typeface="Arial"/>
              <a:ea typeface="Arial"/>
              <a:cs typeface="Arial"/>
              <a:sym typeface="Arial"/>
            </a:endParaRPr>
          </a:p>
        </p:txBody>
      </p:sp>
      <p:pic>
        <p:nvPicPr>
          <p:cNvPr id="2702" name="Google Shape;2702;p133"/>
          <p:cNvPicPr preferRelativeResize="0"/>
          <p:nvPr/>
        </p:nvPicPr>
        <p:blipFill rotWithShape="1">
          <a:blip r:embed="rId3">
            <a:alphaModFix/>
          </a:blip>
          <a:srcRect b="0" l="0" r="0" t="0"/>
          <a:stretch/>
        </p:blipFill>
        <p:spPr>
          <a:xfrm>
            <a:off x="6216237" y="1416474"/>
            <a:ext cx="600095" cy="684363"/>
          </a:xfrm>
          <a:prstGeom prst="rect">
            <a:avLst/>
          </a:prstGeom>
          <a:noFill/>
          <a:ln>
            <a:noFill/>
          </a:ln>
        </p:spPr>
      </p:pic>
      <p:sp>
        <p:nvSpPr>
          <p:cNvPr id="2703" name="Google Shape;2703;p133"/>
          <p:cNvSpPr txBox="1"/>
          <p:nvPr/>
        </p:nvSpPr>
        <p:spPr>
          <a:xfrm>
            <a:off x="6092036" y="2094090"/>
            <a:ext cx="894797"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Manager</a:t>
            </a:r>
            <a:endParaRPr b="0" i="0" sz="1400" u="none" cap="none" strike="noStrike">
              <a:solidFill>
                <a:srgbClr val="000000"/>
              </a:solidFill>
              <a:latin typeface="Arial"/>
              <a:ea typeface="Arial"/>
              <a:cs typeface="Arial"/>
              <a:sym typeface="Arial"/>
            </a:endParaRPr>
          </a:p>
        </p:txBody>
      </p:sp>
      <p:sp>
        <p:nvSpPr>
          <p:cNvPr id="2704" name="Google Shape;2704;p133"/>
          <p:cNvSpPr/>
          <p:nvPr/>
        </p:nvSpPr>
        <p:spPr>
          <a:xfrm rot="10800000">
            <a:off x="4051941" y="1875990"/>
            <a:ext cx="2020925" cy="192024"/>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Roboto Condensed"/>
              <a:ea typeface="Roboto Condensed"/>
              <a:cs typeface="Roboto Condensed"/>
              <a:sym typeface="Roboto Condensed"/>
            </a:endParaRPr>
          </a:p>
        </p:txBody>
      </p:sp>
      <p:sp>
        <p:nvSpPr>
          <p:cNvPr id="2705" name="Google Shape;2705;p133"/>
          <p:cNvSpPr txBox="1"/>
          <p:nvPr/>
        </p:nvSpPr>
        <p:spPr>
          <a:xfrm>
            <a:off x="4722057" y="1544033"/>
            <a:ext cx="888385" cy="33855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4. Public</a:t>
            </a:r>
            <a:endParaRPr b="0" i="0" sz="1400" u="none" cap="none" strike="noStrike">
              <a:solidFill>
                <a:srgbClr val="000000"/>
              </a:solidFill>
              <a:latin typeface="Arial"/>
              <a:ea typeface="Arial"/>
              <a:cs typeface="Arial"/>
              <a:sym typeface="Arial"/>
            </a:endParaRPr>
          </a:p>
        </p:txBody>
      </p:sp>
      <p:sp>
        <p:nvSpPr>
          <p:cNvPr id="2706" name="Google Shape;2706;p133"/>
          <p:cNvSpPr txBox="1"/>
          <p:nvPr/>
        </p:nvSpPr>
        <p:spPr>
          <a:xfrm>
            <a:off x="6995675" y="-14272"/>
            <a:ext cx="2199600" cy="104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CURRENT SITUATIONS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OUR IDEA</a:t>
            </a:r>
            <a:endParaRPr b="1" i="0" sz="1400" u="none" cap="none" strike="noStrike">
              <a:solidFill>
                <a:srgbClr val="FF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DATA STRUCTURE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0" name="Shape 2710"/>
        <p:cNvGrpSpPr/>
        <p:nvPr/>
      </p:nvGrpSpPr>
      <p:grpSpPr>
        <a:xfrm>
          <a:off x="0" y="0"/>
          <a:ext cx="0" cy="0"/>
          <a:chOff x="0" y="0"/>
          <a:chExt cx="0" cy="0"/>
        </a:xfrm>
      </p:grpSpPr>
      <p:sp>
        <p:nvSpPr>
          <p:cNvPr id="2711" name="Google Shape;2711;p134"/>
          <p:cNvSpPr/>
          <p:nvPr/>
        </p:nvSpPr>
        <p:spPr>
          <a:xfrm rot="2560417">
            <a:off x="798798" y="3072799"/>
            <a:ext cx="2774062" cy="192024"/>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Roboto Condensed"/>
              <a:ea typeface="Roboto Condensed"/>
              <a:cs typeface="Roboto Condensed"/>
              <a:sym typeface="Roboto Condensed"/>
            </a:endParaRPr>
          </a:p>
        </p:txBody>
      </p:sp>
      <p:sp>
        <p:nvSpPr>
          <p:cNvPr id="2712" name="Google Shape;2712;p134"/>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OUR IDEA</a:t>
            </a:r>
            <a:endParaRPr/>
          </a:p>
        </p:txBody>
      </p:sp>
      <p:sp>
        <p:nvSpPr>
          <p:cNvPr id="2713" name="Google Shape;2713;p134"/>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pic>
        <p:nvPicPr>
          <p:cNvPr id="2714" name="Google Shape;2714;p134"/>
          <p:cNvPicPr preferRelativeResize="0"/>
          <p:nvPr/>
        </p:nvPicPr>
        <p:blipFill rotWithShape="1">
          <a:blip r:embed="rId3">
            <a:alphaModFix/>
          </a:blip>
          <a:srcRect b="0" l="0" r="0" t="0"/>
          <a:stretch/>
        </p:blipFill>
        <p:spPr>
          <a:xfrm>
            <a:off x="514227" y="1391858"/>
            <a:ext cx="600095" cy="684363"/>
          </a:xfrm>
          <a:prstGeom prst="rect">
            <a:avLst/>
          </a:prstGeom>
          <a:noFill/>
          <a:ln>
            <a:noFill/>
          </a:ln>
        </p:spPr>
      </p:pic>
      <p:sp>
        <p:nvSpPr>
          <p:cNvPr id="2715" name="Google Shape;2715;p134"/>
          <p:cNvSpPr txBox="1"/>
          <p:nvPr/>
        </p:nvSpPr>
        <p:spPr>
          <a:xfrm>
            <a:off x="514227" y="2032841"/>
            <a:ext cx="580608"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Staff</a:t>
            </a:r>
            <a:endParaRPr b="0" i="0" sz="1400" u="none" cap="none" strike="noStrike">
              <a:solidFill>
                <a:srgbClr val="000000"/>
              </a:solidFill>
              <a:latin typeface="Arial"/>
              <a:ea typeface="Arial"/>
              <a:cs typeface="Arial"/>
              <a:sym typeface="Arial"/>
            </a:endParaRPr>
          </a:p>
        </p:txBody>
      </p:sp>
      <p:sp>
        <p:nvSpPr>
          <p:cNvPr id="2716" name="Google Shape;2716;p134"/>
          <p:cNvSpPr/>
          <p:nvPr/>
        </p:nvSpPr>
        <p:spPr>
          <a:xfrm>
            <a:off x="1249096" y="1871594"/>
            <a:ext cx="1863144" cy="192024"/>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Roboto Condensed"/>
              <a:ea typeface="Roboto Condensed"/>
              <a:cs typeface="Roboto Condensed"/>
              <a:sym typeface="Roboto Condensed"/>
            </a:endParaRPr>
          </a:p>
        </p:txBody>
      </p:sp>
      <p:pic>
        <p:nvPicPr>
          <p:cNvPr id="2717" name="Google Shape;2717;p134"/>
          <p:cNvPicPr preferRelativeResize="0"/>
          <p:nvPr/>
        </p:nvPicPr>
        <p:blipFill rotWithShape="1">
          <a:blip r:embed="rId4">
            <a:alphaModFix/>
          </a:blip>
          <a:srcRect b="0" l="0" r="0" t="0"/>
          <a:stretch/>
        </p:blipFill>
        <p:spPr>
          <a:xfrm>
            <a:off x="3260897" y="1589379"/>
            <a:ext cx="637101" cy="637101"/>
          </a:xfrm>
          <a:prstGeom prst="rect">
            <a:avLst/>
          </a:prstGeom>
          <a:noFill/>
          <a:ln>
            <a:noFill/>
          </a:ln>
        </p:spPr>
      </p:pic>
      <p:sp>
        <p:nvSpPr>
          <p:cNvPr id="2718" name="Google Shape;2718;p134"/>
          <p:cNvSpPr/>
          <p:nvPr/>
        </p:nvSpPr>
        <p:spPr>
          <a:xfrm rot="5400000">
            <a:off x="92782" y="3053290"/>
            <a:ext cx="1436612" cy="190237"/>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Roboto Condensed"/>
              <a:ea typeface="Roboto Condensed"/>
              <a:cs typeface="Roboto Condensed"/>
              <a:sym typeface="Roboto Condensed"/>
            </a:endParaRPr>
          </a:p>
        </p:txBody>
      </p:sp>
      <p:pic>
        <p:nvPicPr>
          <p:cNvPr id="2719" name="Google Shape;2719;p134"/>
          <p:cNvPicPr preferRelativeResize="0"/>
          <p:nvPr/>
        </p:nvPicPr>
        <p:blipFill rotWithShape="1">
          <a:blip r:embed="rId5">
            <a:alphaModFix/>
          </a:blip>
          <a:srcRect b="0" l="0" r="0" t="0"/>
          <a:stretch/>
        </p:blipFill>
        <p:spPr>
          <a:xfrm>
            <a:off x="442010" y="3940225"/>
            <a:ext cx="758097" cy="758097"/>
          </a:xfrm>
          <a:prstGeom prst="rect">
            <a:avLst/>
          </a:prstGeom>
          <a:noFill/>
          <a:ln>
            <a:noFill/>
          </a:ln>
        </p:spPr>
      </p:pic>
      <p:sp>
        <p:nvSpPr>
          <p:cNvPr id="2720" name="Google Shape;2720;p134"/>
          <p:cNvSpPr/>
          <p:nvPr/>
        </p:nvSpPr>
        <p:spPr>
          <a:xfrm rot="-2635166">
            <a:off x="926669" y="3373263"/>
            <a:ext cx="2595199" cy="192024"/>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Roboto Condensed"/>
              <a:ea typeface="Roboto Condensed"/>
              <a:cs typeface="Roboto Condensed"/>
              <a:sym typeface="Roboto Condensed"/>
            </a:endParaRPr>
          </a:p>
        </p:txBody>
      </p:sp>
      <p:sp>
        <p:nvSpPr>
          <p:cNvPr id="2721" name="Google Shape;2721;p134"/>
          <p:cNvSpPr txBox="1"/>
          <p:nvPr/>
        </p:nvSpPr>
        <p:spPr>
          <a:xfrm>
            <a:off x="1665460" y="1535166"/>
            <a:ext cx="1117614" cy="33855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1. Generate</a:t>
            </a:r>
            <a:endParaRPr b="0" i="0" sz="1400" u="none" cap="none" strike="noStrike">
              <a:solidFill>
                <a:srgbClr val="000000"/>
              </a:solidFill>
              <a:latin typeface="Arial"/>
              <a:ea typeface="Arial"/>
              <a:cs typeface="Arial"/>
              <a:sym typeface="Arial"/>
            </a:endParaRPr>
          </a:p>
        </p:txBody>
      </p:sp>
      <p:sp>
        <p:nvSpPr>
          <p:cNvPr id="2722" name="Google Shape;2722;p134"/>
          <p:cNvSpPr txBox="1"/>
          <p:nvPr/>
        </p:nvSpPr>
        <p:spPr>
          <a:xfrm rot="-5400000">
            <a:off x="297600" y="2732910"/>
            <a:ext cx="984565" cy="83099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2. Assign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teacher </a:t>
            </a:r>
            <a:endParaRPr b="0" i="0" sz="1400" u="none" cap="none" strike="noStrike">
              <a:solidFill>
                <a:srgbClr val="000000"/>
              </a:solidFill>
              <a:latin typeface="Arial"/>
              <a:ea typeface="Arial"/>
              <a:cs typeface="Arial"/>
              <a:sym typeface="Arial"/>
            </a:endParaRPr>
          </a:p>
        </p:txBody>
      </p:sp>
      <p:sp>
        <p:nvSpPr>
          <p:cNvPr id="2723" name="Google Shape;2723;p134"/>
          <p:cNvSpPr txBox="1"/>
          <p:nvPr/>
        </p:nvSpPr>
        <p:spPr>
          <a:xfrm rot="-2724128">
            <a:off x="1481494" y="3736227"/>
            <a:ext cx="1295737" cy="5847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3. Approve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Roboto Condensed"/>
              <a:ea typeface="Roboto Condensed"/>
              <a:cs typeface="Roboto Condensed"/>
              <a:sym typeface="Roboto Condensed"/>
            </a:endParaRPr>
          </a:p>
        </p:txBody>
      </p:sp>
      <p:sp>
        <p:nvSpPr>
          <p:cNvPr id="2724" name="Google Shape;2724;p134"/>
          <p:cNvSpPr txBox="1"/>
          <p:nvPr/>
        </p:nvSpPr>
        <p:spPr>
          <a:xfrm>
            <a:off x="3114672" y="2179852"/>
            <a:ext cx="1026243"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Test exam</a:t>
            </a:r>
            <a:endParaRPr b="0" i="0" sz="1400" u="none" cap="none" strike="noStrike">
              <a:solidFill>
                <a:srgbClr val="000000"/>
              </a:solidFill>
              <a:latin typeface="Arial"/>
              <a:ea typeface="Arial"/>
              <a:cs typeface="Arial"/>
              <a:sym typeface="Arial"/>
            </a:endParaRPr>
          </a:p>
        </p:txBody>
      </p:sp>
      <p:sp>
        <p:nvSpPr>
          <p:cNvPr id="2725" name="Google Shape;2725;p134"/>
          <p:cNvSpPr txBox="1"/>
          <p:nvPr/>
        </p:nvSpPr>
        <p:spPr>
          <a:xfrm>
            <a:off x="435226" y="4681610"/>
            <a:ext cx="838691"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Teacher</a:t>
            </a:r>
            <a:endParaRPr b="0" i="0" sz="1400" u="none" cap="none" strike="noStrike">
              <a:solidFill>
                <a:srgbClr val="000000"/>
              </a:solidFill>
              <a:latin typeface="Arial"/>
              <a:ea typeface="Arial"/>
              <a:cs typeface="Arial"/>
              <a:sym typeface="Arial"/>
            </a:endParaRPr>
          </a:p>
        </p:txBody>
      </p:sp>
      <p:pic>
        <p:nvPicPr>
          <p:cNvPr id="2726" name="Google Shape;2726;p134"/>
          <p:cNvPicPr preferRelativeResize="0"/>
          <p:nvPr/>
        </p:nvPicPr>
        <p:blipFill rotWithShape="1">
          <a:blip r:embed="rId3">
            <a:alphaModFix/>
          </a:blip>
          <a:srcRect b="0" l="0" r="0" t="0"/>
          <a:stretch/>
        </p:blipFill>
        <p:spPr>
          <a:xfrm>
            <a:off x="6216237" y="1416474"/>
            <a:ext cx="600095" cy="684363"/>
          </a:xfrm>
          <a:prstGeom prst="rect">
            <a:avLst/>
          </a:prstGeom>
          <a:noFill/>
          <a:ln>
            <a:noFill/>
          </a:ln>
        </p:spPr>
      </p:pic>
      <p:sp>
        <p:nvSpPr>
          <p:cNvPr id="2727" name="Google Shape;2727;p134"/>
          <p:cNvSpPr txBox="1"/>
          <p:nvPr/>
        </p:nvSpPr>
        <p:spPr>
          <a:xfrm>
            <a:off x="6092036" y="2094090"/>
            <a:ext cx="894797"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Manager</a:t>
            </a:r>
            <a:endParaRPr b="0" i="0" sz="1400" u="none" cap="none" strike="noStrike">
              <a:solidFill>
                <a:srgbClr val="000000"/>
              </a:solidFill>
              <a:latin typeface="Arial"/>
              <a:ea typeface="Arial"/>
              <a:cs typeface="Arial"/>
              <a:sym typeface="Arial"/>
            </a:endParaRPr>
          </a:p>
        </p:txBody>
      </p:sp>
      <p:sp>
        <p:nvSpPr>
          <p:cNvPr id="2728" name="Google Shape;2728;p134"/>
          <p:cNvSpPr/>
          <p:nvPr/>
        </p:nvSpPr>
        <p:spPr>
          <a:xfrm rot="10800000">
            <a:off x="4051941" y="1875990"/>
            <a:ext cx="2020925" cy="192024"/>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Roboto Condensed"/>
              <a:ea typeface="Roboto Condensed"/>
              <a:cs typeface="Roboto Condensed"/>
              <a:sym typeface="Roboto Condensed"/>
            </a:endParaRPr>
          </a:p>
        </p:txBody>
      </p:sp>
      <p:sp>
        <p:nvSpPr>
          <p:cNvPr id="2729" name="Google Shape;2729;p134"/>
          <p:cNvSpPr txBox="1"/>
          <p:nvPr/>
        </p:nvSpPr>
        <p:spPr>
          <a:xfrm>
            <a:off x="4722057" y="1544033"/>
            <a:ext cx="888385" cy="33855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4. Public</a:t>
            </a:r>
            <a:endParaRPr b="0" i="0" sz="1400" u="none" cap="none" strike="noStrike">
              <a:solidFill>
                <a:srgbClr val="000000"/>
              </a:solidFill>
              <a:latin typeface="Arial"/>
              <a:ea typeface="Arial"/>
              <a:cs typeface="Arial"/>
              <a:sym typeface="Arial"/>
            </a:endParaRPr>
          </a:p>
        </p:txBody>
      </p:sp>
      <p:pic>
        <p:nvPicPr>
          <p:cNvPr id="2730" name="Google Shape;2730;p134"/>
          <p:cNvPicPr preferRelativeResize="0"/>
          <p:nvPr/>
        </p:nvPicPr>
        <p:blipFill rotWithShape="1">
          <a:blip r:embed="rId6">
            <a:alphaModFix/>
          </a:blip>
          <a:srcRect b="0" l="0" r="0" t="0"/>
          <a:stretch/>
        </p:blipFill>
        <p:spPr>
          <a:xfrm>
            <a:off x="3348321" y="4001171"/>
            <a:ext cx="621897" cy="621897"/>
          </a:xfrm>
          <a:prstGeom prst="rect">
            <a:avLst/>
          </a:prstGeom>
          <a:noFill/>
          <a:ln>
            <a:noFill/>
          </a:ln>
        </p:spPr>
      </p:pic>
      <p:sp>
        <p:nvSpPr>
          <p:cNvPr id="2731" name="Google Shape;2731;p134"/>
          <p:cNvSpPr txBox="1"/>
          <p:nvPr/>
        </p:nvSpPr>
        <p:spPr>
          <a:xfrm>
            <a:off x="3313446" y="4613546"/>
            <a:ext cx="628697" cy="33855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Exam</a:t>
            </a:r>
            <a:endParaRPr b="0" i="0" sz="1400" u="none" cap="none" strike="noStrike">
              <a:solidFill>
                <a:srgbClr val="000000"/>
              </a:solidFill>
              <a:latin typeface="Arial"/>
              <a:ea typeface="Arial"/>
              <a:cs typeface="Arial"/>
              <a:sym typeface="Arial"/>
            </a:endParaRPr>
          </a:p>
        </p:txBody>
      </p:sp>
      <p:sp>
        <p:nvSpPr>
          <p:cNvPr id="2732" name="Google Shape;2732;p134"/>
          <p:cNvSpPr/>
          <p:nvPr/>
        </p:nvSpPr>
        <p:spPr>
          <a:xfrm rot="5400000">
            <a:off x="2918778" y="3087367"/>
            <a:ext cx="1366676" cy="192024"/>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Roboto Condensed"/>
              <a:ea typeface="Roboto Condensed"/>
              <a:cs typeface="Roboto Condensed"/>
              <a:sym typeface="Roboto Condensed"/>
            </a:endParaRPr>
          </a:p>
        </p:txBody>
      </p:sp>
      <p:sp>
        <p:nvSpPr>
          <p:cNvPr id="2733" name="Google Shape;2733;p134"/>
          <p:cNvSpPr txBox="1"/>
          <p:nvPr/>
        </p:nvSpPr>
        <p:spPr>
          <a:xfrm rot="-5400000">
            <a:off x="2794458" y="3023284"/>
            <a:ext cx="1145582" cy="33855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5. Apply</a:t>
            </a:r>
            <a:endParaRPr b="0" i="0" sz="1400" u="none" cap="none" strike="noStrike">
              <a:solidFill>
                <a:srgbClr val="000000"/>
              </a:solidFill>
              <a:latin typeface="Arial"/>
              <a:ea typeface="Arial"/>
              <a:cs typeface="Arial"/>
              <a:sym typeface="Arial"/>
            </a:endParaRPr>
          </a:p>
        </p:txBody>
      </p:sp>
      <p:sp>
        <p:nvSpPr>
          <p:cNvPr id="2734" name="Google Shape;2734;p134"/>
          <p:cNvSpPr txBox="1"/>
          <p:nvPr/>
        </p:nvSpPr>
        <p:spPr>
          <a:xfrm rot="2644437">
            <a:off x="1500557" y="2530900"/>
            <a:ext cx="917239" cy="33855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5. Create</a:t>
            </a:r>
            <a:endParaRPr b="0" i="0" sz="1400" u="none" cap="none" strike="noStrike">
              <a:solidFill>
                <a:srgbClr val="000000"/>
              </a:solidFill>
              <a:latin typeface="Arial"/>
              <a:ea typeface="Arial"/>
              <a:cs typeface="Arial"/>
              <a:sym typeface="Arial"/>
            </a:endParaRPr>
          </a:p>
        </p:txBody>
      </p:sp>
      <p:sp>
        <p:nvSpPr>
          <p:cNvPr id="2735" name="Google Shape;2735;p134"/>
          <p:cNvSpPr txBox="1"/>
          <p:nvPr/>
        </p:nvSpPr>
        <p:spPr>
          <a:xfrm>
            <a:off x="6995675" y="-14272"/>
            <a:ext cx="2199600" cy="104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CURRENT SITUATIONS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OUR IDEA</a:t>
            </a:r>
            <a:endParaRPr b="1" i="0" sz="1400" u="none" cap="none" strike="noStrike">
              <a:solidFill>
                <a:srgbClr val="FF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DATA STRUCTURE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9" name="Shape 2739"/>
        <p:cNvGrpSpPr/>
        <p:nvPr/>
      </p:nvGrpSpPr>
      <p:grpSpPr>
        <a:xfrm>
          <a:off x="0" y="0"/>
          <a:ext cx="0" cy="0"/>
          <a:chOff x="0" y="0"/>
          <a:chExt cx="0" cy="0"/>
        </a:xfrm>
      </p:grpSpPr>
      <p:sp>
        <p:nvSpPr>
          <p:cNvPr id="2740" name="Google Shape;2740;p135"/>
          <p:cNvSpPr/>
          <p:nvPr/>
        </p:nvSpPr>
        <p:spPr>
          <a:xfrm rot="2560417">
            <a:off x="798798" y="3072799"/>
            <a:ext cx="2774062" cy="192024"/>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Roboto Condensed"/>
              <a:ea typeface="Roboto Condensed"/>
              <a:cs typeface="Roboto Condensed"/>
              <a:sym typeface="Roboto Condensed"/>
            </a:endParaRPr>
          </a:p>
        </p:txBody>
      </p:sp>
      <p:sp>
        <p:nvSpPr>
          <p:cNvPr id="2741" name="Google Shape;2741;p135"/>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OUR IDEA</a:t>
            </a:r>
            <a:endParaRPr/>
          </a:p>
        </p:txBody>
      </p:sp>
      <p:sp>
        <p:nvSpPr>
          <p:cNvPr id="2742" name="Google Shape;2742;p135"/>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pic>
        <p:nvPicPr>
          <p:cNvPr id="2743" name="Google Shape;2743;p135"/>
          <p:cNvPicPr preferRelativeResize="0"/>
          <p:nvPr/>
        </p:nvPicPr>
        <p:blipFill rotWithShape="1">
          <a:blip r:embed="rId3">
            <a:alphaModFix/>
          </a:blip>
          <a:srcRect b="0" l="0" r="0" t="0"/>
          <a:stretch/>
        </p:blipFill>
        <p:spPr>
          <a:xfrm>
            <a:off x="514227" y="1391858"/>
            <a:ext cx="600095" cy="684363"/>
          </a:xfrm>
          <a:prstGeom prst="rect">
            <a:avLst/>
          </a:prstGeom>
          <a:noFill/>
          <a:ln>
            <a:noFill/>
          </a:ln>
        </p:spPr>
      </p:pic>
      <p:sp>
        <p:nvSpPr>
          <p:cNvPr id="2744" name="Google Shape;2744;p135"/>
          <p:cNvSpPr txBox="1"/>
          <p:nvPr/>
        </p:nvSpPr>
        <p:spPr>
          <a:xfrm>
            <a:off x="514227" y="2032841"/>
            <a:ext cx="580608"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Staff</a:t>
            </a:r>
            <a:endParaRPr b="0" i="0" sz="1400" u="none" cap="none" strike="noStrike">
              <a:solidFill>
                <a:srgbClr val="000000"/>
              </a:solidFill>
              <a:latin typeface="Arial"/>
              <a:ea typeface="Arial"/>
              <a:cs typeface="Arial"/>
              <a:sym typeface="Arial"/>
            </a:endParaRPr>
          </a:p>
        </p:txBody>
      </p:sp>
      <p:sp>
        <p:nvSpPr>
          <p:cNvPr id="2745" name="Google Shape;2745;p135"/>
          <p:cNvSpPr/>
          <p:nvPr/>
        </p:nvSpPr>
        <p:spPr>
          <a:xfrm>
            <a:off x="1249096" y="1871594"/>
            <a:ext cx="1863144" cy="192024"/>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Roboto Condensed"/>
              <a:ea typeface="Roboto Condensed"/>
              <a:cs typeface="Roboto Condensed"/>
              <a:sym typeface="Roboto Condensed"/>
            </a:endParaRPr>
          </a:p>
        </p:txBody>
      </p:sp>
      <p:pic>
        <p:nvPicPr>
          <p:cNvPr id="2746" name="Google Shape;2746;p135"/>
          <p:cNvPicPr preferRelativeResize="0"/>
          <p:nvPr/>
        </p:nvPicPr>
        <p:blipFill rotWithShape="1">
          <a:blip r:embed="rId4">
            <a:alphaModFix/>
          </a:blip>
          <a:srcRect b="0" l="0" r="0" t="0"/>
          <a:stretch/>
        </p:blipFill>
        <p:spPr>
          <a:xfrm>
            <a:off x="3260897" y="1589379"/>
            <a:ext cx="637101" cy="637101"/>
          </a:xfrm>
          <a:prstGeom prst="rect">
            <a:avLst/>
          </a:prstGeom>
          <a:noFill/>
          <a:ln>
            <a:noFill/>
          </a:ln>
        </p:spPr>
      </p:pic>
      <p:sp>
        <p:nvSpPr>
          <p:cNvPr id="2747" name="Google Shape;2747;p135"/>
          <p:cNvSpPr/>
          <p:nvPr/>
        </p:nvSpPr>
        <p:spPr>
          <a:xfrm rot="5400000">
            <a:off x="92782" y="3053290"/>
            <a:ext cx="1436612" cy="190237"/>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Roboto Condensed"/>
              <a:ea typeface="Roboto Condensed"/>
              <a:cs typeface="Roboto Condensed"/>
              <a:sym typeface="Roboto Condensed"/>
            </a:endParaRPr>
          </a:p>
        </p:txBody>
      </p:sp>
      <p:pic>
        <p:nvPicPr>
          <p:cNvPr id="2748" name="Google Shape;2748;p135"/>
          <p:cNvPicPr preferRelativeResize="0"/>
          <p:nvPr/>
        </p:nvPicPr>
        <p:blipFill rotWithShape="1">
          <a:blip r:embed="rId5">
            <a:alphaModFix/>
          </a:blip>
          <a:srcRect b="0" l="0" r="0" t="0"/>
          <a:stretch/>
        </p:blipFill>
        <p:spPr>
          <a:xfrm>
            <a:off x="442010" y="3940225"/>
            <a:ext cx="758097" cy="758097"/>
          </a:xfrm>
          <a:prstGeom prst="rect">
            <a:avLst/>
          </a:prstGeom>
          <a:noFill/>
          <a:ln>
            <a:noFill/>
          </a:ln>
        </p:spPr>
      </p:pic>
      <p:sp>
        <p:nvSpPr>
          <p:cNvPr id="2749" name="Google Shape;2749;p135"/>
          <p:cNvSpPr/>
          <p:nvPr/>
        </p:nvSpPr>
        <p:spPr>
          <a:xfrm rot="-2635166">
            <a:off x="926669" y="3373263"/>
            <a:ext cx="2595199" cy="192024"/>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Roboto Condensed"/>
              <a:ea typeface="Roboto Condensed"/>
              <a:cs typeface="Roboto Condensed"/>
              <a:sym typeface="Roboto Condensed"/>
            </a:endParaRPr>
          </a:p>
        </p:txBody>
      </p:sp>
      <p:pic>
        <p:nvPicPr>
          <p:cNvPr id="2750" name="Google Shape;2750;p135"/>
          <p:cNvPicPr preferRelativeResize="0"/>
          <p:nvPr/>
        </p:nvPicPr>
        <p:blipFill rotWithShape="1">
          <a:blip r:embed="rId6">
            <a:alphaModFix/>
          </a:blip>
          <a:srcRect b="0" l="0" r="0" t="0"/>
          <a:stretch/>
        </p:blipFill>
        <p:spPr>
          <a:xfrm>
            <a:off x="6216237" y="3866331"/>
            <a:ext cx="653931" cy="770169"/>
          </a:xfrm>
          <a:prstGeom prst="rect">
            <a:avLst/>
          </a:prstGeom>
          <a:noFill/>
          <a:ln>
            <a:noFill/>
          </a:ln>
        </p:spPr>
      </p:pic>
      <p:sp>
        <p:nvSpPr>
          <p:cNvPr id="2751" name="Google Shape;2751;p135"/>
          <p:cNvSpPr txBox="1"/>
          <p:nvPr/>
        </p:nvSpPr>
        <p:spPr>
          <a:xfrm>
            <a:off x="1665460" y="1535166"/>
            <a:ext cx="1117614" cy="33855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1. Generate</a:t>
            </a:r>
            <a:endParaRPr b="0" i="0" sz="1400" u="none" cap="none" strike="noStrike">
              <a:solidFill>
                <a:srgbClr val="000000"/>
              </a:solidFill>
              <a:latin typeface="Arial"/>
              <a:ea typeface="Arial"/>
              <a:cs typeface="Arial"/>
              <a:sym typeface="Arial"/>
            </a:endParaRPr>
          </a:p>
        </p:txBody>
      </p:sp>
      <p:sp>
        <p:nvSpPr>
          <p:cNvPr id="2752" name="Google Shape;2752;p135"/>
          <p:cNvSpPr txBox="1"/>
          <p:nvPr/>
        </p:nvSpPr>
        <p:spPr>
          <a:xfrm rot="-5400000">
            <a:off x="297600" y="2732910"/>
            <a:ext cx="984565" cy="83099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2. Assign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teacher </a:t>
            </a:r>
            <a:endParaRPr b="0" i="0" sz="1400" u="none" cap="none" strike="noStrike">
              <a:solidFill>
                <a:srgbClr val="000000"/>
              </a:solidFill>
              <a:latin typeface="Arial"/>
              <a:ea typeface="Arial"/>
              <a:cs typeface="Arial"/>
              <a:sym typeface="Arial"/>
            </a:endParaRPr>
          </a:p>
        </p:txBody>
      </p:sp>
      <p:sp>
        <p:nvSpPr>
          <p:cNvPr id="2753" name="Google Shape;2753;p135"/>
          <p:cNvSpPr txBox="1"/>
          <p:nvPr/>
        </p:nvSpPr>
        <p:spPr>
          <a:xfrm rot="-2724128">
            <a:off x="1481494" y="3736227"/>
            <a:ext cx="1295737" cy="5847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3. Approve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Roboto Condensed"/>
              <a:ea typeface="Roboto Condensed"/>
              <a:cs typeface="Roboto Condensed"/>
              <a:sym typeface="Roboto Condensed"/>
            </a:endParaRPr>
          </a:p>
        </p:txBody>
      </p:sp>
      <p:sp>
        <p:nvSpPr>
          <p:cNvPr id="2754" name="Google Shape;2754;p135"/>
          <p:cNvSpPr txBox="1"/>
          <p:nvPr/>
        </p:nvSpPr>
        <p:spPr>
          <a:xfrm>
            <a:off x="3114672" y="2179852"/>
            <a:ext cx="10263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Test exam</a:t>
            </a:r>
            <a:endParaRPr b="0" i="0" sz="1400" u="none" cap="none" strike="noStrike">
              <a:solidFill>
                <a:srgbClr val="000000"/>
              </a:solidFill>
              <a:latin typeface="Arial"/>
              <a:ea typeface="Arial"/>
              <a:cs typeface="Arial"/>
              <a:sym typeface="Arial"/>
            </a:endParaRPr>
          </a:p>
        </p:txBody>
      </p:sp>
      <p:sp>
        <p:nvSpPr>
          <p:cNvPr id="2755" name="Google Shape;2755;p135"/>
          <p:cNvSpPr txBox="1"/>
          <p:nvPr/>
        </p:nvSpPr>
        <p:spPr>
          <a:xfrm>
            <a:off x="6134515" y="4613546"/>
            <a:ext cx="809837"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Student</a:t>
            </a:r>
            <a:endParaRPr b="0" i="0" sz="1400" u="none" cap="none" strike="noStrike">
              <a:solidFill>
                <a:srgbClr val="000000"/>
              </a:solidFill>
              <a:latin typeface="Arial"/>
              <a:ea typeface="Arial"/>
              <a:cs typeface="Arial"/>
              <a:sym typeface="Arial"/>
            </a:endParaRPr>
          </a:p>
        </p:txBody>
      </p:sp>
      <p:sp>
        <p:nvSpPr>
          <p:cNvPr id="2756" name="Google Shape;2756;p135"/>
          <p:cNvSpPr txBox="1"/>
          <p:nvPr/>
        </p:nvSpPr>
        <p:spPr>
          <a:xfrm>
            <a:off x="435226" y="4681610"/>
            <a:ext cx="838691"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Teacher</a:t>
            </a:r>
            <a:endParaRPr b="0" i="0" sz="1400" u="none" cap="none" strike="noStrike">
              <a:solidFill>
                <a:srgbClr val="000000"/>
              </a:solidFill>
              <a:latin typeface="Arial"/>
              <a:ea typeface="Arial"/>
              <a:cs typeface="Arial"/>
              <a:sym typeface="Arial"/>
            </a:endParaRPr>
          </a:p>
        </p:txBody>
      </p:sp>
      <p:pic>
        <p:nvPicPr>
          <p:cNvPr id="2757" name="Google Shape;2757;p135"/>
          <p:cNvPicPr preferRelativeResize="0"/>
          <p:nvPr/>
        </p:nvPicPr>
        <p:blipFill rotWithShape="1">
          <a:blip r:embed="rId3">
            <a:alphaModFix/>
          </a:blip>
          <a:srcRect b="0" l="0" r="0" t="0"/>
          <a:stretch/>
        </p:blipFill>
        <p:spPr>
          <a:xfrm>
            <a:off x="6216237" y="1416474"/>
            <a:ext cx="600095" cy="684363"/>
          </a:xfrm>
          <a:prstGeom prst="rect">
            <a:avLst/>
          </a:prstGeom>
          <a:noFill/>
          <a:ln>
            <a:noFill/>
          </a:ln>
        </p:spPr>
      </p:pic>
      <p:sp>
        <p:nvSpPr>
          <p:cNvPr id="2758" name="Google Shape;2758;p135"/>
          <p:cNvSpPr txBox="1"/>
          <p:nvPr/>
        </p:nvSpPr>
        <p:spPr>
          <a:xfrm>
            <a:off x="6092036" y="2094090"/>
            <a:ext cx="894797"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Manager</a:t>
            </a:r>
            <a:endParaRPr b="0" i="0" sz="1400" u="none" cap="none" strike="noStrike">
              <a:solidFill>
                <a:srgbClr val="000000"/>
              </a:solidFill>
              <a:latin typeface="Arial"/>
              <a:ea typeface="Arial"/>
              <a:cs typeface="Arial"/>
              <a:sym typeface="Arial"/>
            </a:endParaRPr>
          </a:p>
        </p:txBody>
      </p:sp>
      <p:sp>
        <p:nvSpPr>
          <p:cNvPr id="2759" name="Google Shape;2759;p135"/>
          <p:cNvSpPr/>
          <p:nvPr/>
        </p:nvSpPr>
        <p:spPr>
          <a:xfrm rot="10800000">
            <a:off x="4051941" y="1875990"/>
            <a:ext cx="2020925" cy="192024"/>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Roboto Condensed"/>
              <a:ea typeface="Roboto Condensed"/>
              <a:cs typeface="Roboto Condensed"/>
              <a:sym typeface="Roboto Condensed"/>
            </a:endParaRPr>
          </a:p>
        </p:txBody>
      </p:sp>
      <p:sp>
        <p:nvSpPr>
          <p:cNvPr id="2760" name="Google Shape;2760;p135"/>
          <p:cNvSpPr txBox="1"/>
          <p:nvPr/>
        </p:nvSpPr>
        <p:spPr>
          <a:xfrm>
            <a:off x="4722057" y="1544033"/>
            <a:ext cx="888385" cy="33855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4. Public</a:t>
            </a:r>
            <a:endParaRPr b="0" i="0" sz="1400" u="none" cap="none" strike="noStrike">
              <a:solidFill>
                <a:srgbClr val="000000"/>
              </a:solidFill>
              <a:latin typeface="Arial"/>
              <a:ea typeface="Arial"/>
              <a:cs typeface="Arial"/>
              <a:sym typeface="Arial"/>
            </a:endParaRPr>
          </a:p>
        </p:txBody>
      </p:sp>
      <p:pic>
        <p:nvPicPr>
          <p:cNvPr id="2761" name="Google Shape;2761;p135"/>
          <p:cNvPicPr preferRelativeResize="0"/>
          <p:nvPr/>
        </p:nvPicPr>
        <p:blipFill rotWithShape="1">
          <a:blip r:embed="rId7">
            <a:alphaModFix/>
          </a:blip>
          <a:srcRect b="0" l="0" r="0" t="0"/>
          <a:stretch/>
        </p:blipFill>
        <p:spPr>
          <a:xfrm>
            <a:off x="3348321" y="4001171"/>
            <a:ext cx="621897" cy="621897"/>
          </a:xfrm>
          <a:prstGeom prst="rect">
            <a:avLst/>
          </a:prstGeom>
          <a:noFill/>
          <a:ln>
            <a:noFill/>
          </a:ln>
        </p:spPr>
      </p:pic>
      <p:sp>
        <p:nvSpPr>
          <p:cNvPr id="2762" name="Google Shape;2762;p135"/>
          <p:cNvSpPr txBox="1"/>
          <p:nvPr/>
        </p:nvSpPr>
        <p:spPr>
          <a:xfrm>
            <a:off x="3313446" y="4613546"/>
            <a:ext cx="628697" cy="33855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Exam</a:t>
            </a:r>
            <a:endParaRPr b="0" i="0" sz="1400" u="none" cap="none" strike="noStrike">
              <a:solidFill>
                <a:srgbClr val="000000"/>
              </a:solidFill>
              <a:latin typeface="Arial"/>
              <a:ea typeface="Arial"/>
              <a:cs typeface="Arial"/>
              <a:sym typeface="Arial"/>
            </a:endParaRPr>
          </a:p>
        </p:txBody>
      </p:sp>
      <p:sp>
        <p:nvSpPr>
          <p:cNvPr id="2763" name="Google Shape;2763;p135"/>
          <p:cNvSpPr/>
          <p:nvPr/>
        </p:nvSpPr>
        <p:spPr>
          <a:xfrm rot="5400000">
            <a:off x="2918778" y="3087367"/>
            <a:ext cx="1366676" cy="192024"/>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Roboto Condensed"/>
              <a:ea typeface="Roboto Condensed"/>
              <a:cs typeface="Roboto Condensed"/>
              <a:sym typeface="Roboto Condensed"/>
            </a:endParaRPr>
          </a:p>
        </p:txBody>
      </p:sp>
      <p:sp>
        <p:nvSpPr>
          <p:cNvPr id="2764" name="Google Shape;2764;p135"/>
          <p:cNvSpPr txBox="1"/>
          <p:nvPr/>
        </p:nvSpPr>
        <p:spPr>
          <a:xfrm rot="-5400000">
            <a:off x="2794458" y="3023284"/>
            <a:ext cx="1145582" cy="33855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5. Apply</a:t>
            </a:r>
            <a:endParaRPr b="0" i="0" sz="1400" u="none" cap="none" strike="noStrike">
              <a:solidFill>
                <a:srgbClr val="000000"/>
              </a:solidFill>
              <a:latin typeface="Arial"/>
              <a:ea typeface="Arial"/>
              <a:cs typeface="Arial"/>
              <a:sym typeface="Arial"/>
            </a:endParaRPr>
          </a:p>
        </p:txBody>
      </p:sp>
      <p:sp>
        <p:nvSpPr>
          <p:cNvPr id="2765" name="Google Shape;2765;p135"/>
          <p:cNvSpPr/>
          <p:nvPr/>
        </p:nvSpPr>
        <p:spPr>
          <a:xfrm rot="10800000">
            <a:off x="4106680" y="4223261"/>
            <a:ext cx="1960900" cy="192024"/>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Roboto Condensed"/>
              <a:ea typeface="Roboto Condensed"/>
              <a:cs typeface="Roboto Condensed"/>
              <a:sym typeface="Roboto Condensed"/>
            </a:endParaRPr>
          </a:p>
        </p:txBody>
      </p:sp>
      <p:sp>
        <p:nvSpPr>
          <p:cNvPr id="2766" name="Google Shape;2766;p135"/>
          <p:cNvSpPr txBox="1"/>
          <p:nvPr/>
        </p:nvSpPr>
        <p:spPr>
          <a:xfrm>
            <a:off x="4722058" y="3940225"/>
            <a:ext cx="780983" cy="33855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6. Take</a:t>
            </a:r>
            <a:endParaRPr b="0" i="0" sz="1400" u="none" cap="none" strike="noStrike">
              <a:solidFill>
                <a:srgbClr val="000000"/>
              </a:solidFill>
              <a:latin typeface="Arial"/>
              <a:ea typeface="Arial"/>
              <a:cs typeface="Arial"/>
              <a:sym typeface="Arial"/>
            </a:endParaRPr>
          </a:p>
        </p:txBody>
      </p:sp>
      <p:sp>
        <p:nvSpPr>
          <p:cNvPr id="2767" name="Google Shape;2767;p135"/>
          <p:cNvSpPr txBox="1"/>
          <p:nvPr/>
        </p:nvSpPr>
        <p:spPr>
          <a:xfrm rot="2644437">
            <a:off x="1500557" y="2530900"/>
            <a:ext cx="917239" cy="33855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5. Create</a:t>
            </a:r>
            <a:endParaRPr b="0" i="0" sz="1400" u="none" cap="none" strike="noStrike">
              <a:solidFill>
                <a:srgbClr val="000000"/>
              </a:solidFill>
              <a:latin typeface="Arial"/>
              <a:ea typeface="Arial"/>
              <a:cs typeface="Arial"/>
              <a:sym typeface="Arial"/>
            </a:endParaRPr>
          </a:p>
        </p:txBody>
      </p:sp>
      <p:sp>
        <p:nvSpPr>
          <p:cNvPr id="2768" name="Google Shape;2768;p135"/>
          <p:cNvSpPr txBox="1"/>
          <p:nvPr/>
        </p:nvSpPr>
        <p:spPr>
          <a:xfrm>
            <a:off x="6995675" y="-14272"/>
            <a:ext cx="2199600" cy="104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CURRENT SITUATIONS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OUR IDEA</a:t>
            </a:r>
            <a:endParaRPr b="1" i="0" sz="1400" u="none" cap="none" strike="noStrike">
              <a:solidFill>
                <a:srgbClr val="FF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DATA STRUCTURE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2" name="Shape 2772"/>
        <p:cNvGrpSpPr/>
        <p:nvPr/>
      </p:nvGrpSpPr>
      <p:grpSpPr>
        <a:xfrm>
          <a:off x="0" y="0"/>
          <a:ext cx="0" cy="0"/>
          <a:chOff x="0" y="0"/>
          <a:chExt cx="0" cy="0"/>
        </a:xfrm>
      </p:grpSpPr>
      <p:sp>
        <p:nvSpPr>
          <p:cNvPr id="2773" name="Google Shape;2773;p136"/>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OUR IDEA</a:t>
            </a:r>
            <a:endParaRPr/>
          </a:p>
        </p:txBody>
      </p:sp>
      <p:sp>
        <p:nvSpPr>
          <p:cNvPr id="2774" name="Google Shape;2774;p136"/>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pic>
        <p:nvPicPr>
          <p:cNvPr id="2775" name="Google Shape;2775;p136"/>
          <p:cNvPicPr preferRelativeResize="0"/>
          <p:nvPr/>
        </p:nvPicPr>
        <p:blipFill rotWithShape="1">
          <a:blip r:embed="rId3">
            <a:alphaModFix/>
          </a:blip>
          <a:srcRect b="0" l="0" r="0" t="0"/>
          <a:stretch/>
        </p:blipFill>
        <p:spPr>
          <a:xfrm>
            <a:off x="-453300" y="1353425"/>
            <a:ext cx="7793547" cy="3283074"/>
          </a:xfrm>
          <a:prstGeom prst="rect">
            <a:avLst/>
          </a:prstGeom>
          <a:noFill/>
          <a:ln>
            <a:noFill/>
          </a:ln>
        </p:spPr>
      </p:pic>
      <p:sp>
        <p:nvSpPr>
          <p:cNvPr id="2776" name="Google Shape;2776;p136"/>
          <p:cNvSpPr txBox="1"/>
          <p:nvPr/>
        </p:nvSpPr>
        <p:spPr>
          <a:xfrm>
            <a:off x="6995675" y="-14272"/>
            <a:ext cx="2199600" cy="104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CURRENT SITUATIONS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C0C0C"/>
                </a:solidFill>
                <a:latin typeface="Arial"/>
                <a:ea typeface="Arial"/>
                <a:cs typeface="Arial"/>
                <a:sym typeface="Arial"/>
              </a:rPr>
              <a:t>OUR IDEA</a:t>
            </a:r>
            <a:endParaRPr b="0" i="0" sz="1400" u="none" cap="none" strike="noStrike">
              <a:solidFill>
                <a:srgbClr val="0C0C0C"/>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DATA STRUCTURE</a:t>
            </a:r>
            <a:endParaRPr b="1" i="0" sz="1400" u="none" cap="none" strike="noStrike">
              <a:solidFill>
                <a:srgbClr val="FF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0" name="Shape 2780"/>
        <p:cNvGrpSpPr/>
        <p:nvPr/>
      </p:nvGrpSpPr>
      <p:grpSpPr>
        <a:xfrm>
          <a:off x="0" y="0"/>
          <a:ext cx="0" cy="0"/>
          <a:chOff x="0" y="0"/>
          <a:chExt cx="0" cy="0"/>
        </a:xfrm>
      </p:grpSpPr>
      <p:sp>
        <p:nvSpPr>
          <p:cNvPr id="2781" name="Google Shape;2781;p137"/>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solidFill>
                  <a:srgbClr val="FFFFFF"/>
                </a:solidFill>
              </a:rPr>
              <a:t>DATA STRUCTURE</a:t>
            </a:r>
            <a:endParaRPr>
              <a:solidFill>
                <a:srgbClr val="FFFFFF"/>
              </a:solidFill>
            </a:endParaRPr>
          </a:p>
        </p:txBody>
      </p:sp>
      <p:sp>
        <p:nvSpPr>
          <p:cNvPr id="2782" name="Google Shape;2782;p137"/>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sp>
        <p:nvSpPr>
          <p:cNvPr id="2783" name="Google Shape;2783;p137"/>
          <p:cNvSpPr txBox="1"/>
          <p:nvPr/>
        </p:nvSpPr>
        <p:spPr>
          <a:xfrm>
            <a:off x="6995675" y="-14272"/>
            <a:ext cx="2199600" cy="104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CURRENT SITUATIONS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C0C0C"/>
                </a:solidFill>
                <a:latin typeface="Arial"/>
                <a:ea typeface="Arial"/>
                <a:cs typeface="Arial"/>
                <a:sym typeface="Arial"/>
              </a:rPr>
              <a:t>OUR IDEA</a:t>
            </a:r>
            <a:endParaRPr b="0" i="0" sz="1400" u="none" cap="none" strike="noStrike">
              <a:solidFill>
                <a:srgbClr val="0C0C0C"/>
              </a:solidFill>
              <a:latin typeface="Arial"/>
              <a:ea typeface="Arial"/>
              <a:cs typeface="Arial"/>
              <a:sym typeface="Arial"/>
            </a:endParaRPr>
          </a:p>
          <a:p>
            <a:pPr indent="0" lvl="0" marL="0" marR="0" rtl="0" algn="l">
              <a:lnSpc>
                <a:spcPct val="100000"/>
              </a:lnSpc>
              <a:spcBef>
                <a:spcPts val="250"/>
              </a:spcBef>
              <a:spcAft>
                <a:spcPts val="0"/>
              </a:spcAft>
              <a:buClr>
                <a:schemeClr val="dk1"/>
              </a:buClr>
              <a:buSzPts val="1400"/>
              <a:buFont typeface="Arial"/>
              <a:buNone/>
            </a:pPr>
            <a:r>
              <a:rPr b="1" i="0" lang="vi" sz="1400" u="none" cap="none" strike="noStrike">
                <a:solidFill>
                  <a:srgbClr val="FF0000"/>
                </a:solidFill>
                <a:latin typeface="Arial"/>
                <a:ea typeface="Arial"/>
                <a:cs typeface="Arial"/>
                <a:sym typeface="Arial"/>
              </a:rPr>
              <a:t>DATA STRUCTURE</a:t>
            </a:r>
            <a:endParaRPr b="1" i="0" sz="1400" u="none" cap="none" strike="noStrike">
              <a:solidFill>
                <a:srgbClr val="FF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
        <p:nvSpPr>
          <p:cNvPr id="2784" name="Google Shape;2784;p137"/>
          <p:cNvSpPr txBox="1"/>
          <p:nvPr/>
        </p:nvSpPr>
        <p:spPr>
          <a:xfrm>
            <a:off x="335600" y="1458800"/>
            <a:ext cx="6266700" cy="78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vi" sz="1600" u="none" cap="none" strike="noStrike">
                <a:solidFill>
                  <a:schemeClr val="accent1"/>
                </a:solidFill>
                <a:latin typeface="Arial"/>
                <a:ea typeface="Arial"/>
                <a:cs typeface="Arial"/>
                <a:sym typeface="Arial"/>
              </a:rPr>
              <a:t>HOW STUDENT TAKE TEST EXAM:</a:t>
            </a:r>
            <a:endParaRPr b="1" i="0" sz="1600" u="none" cap="none" strike="noStrike">
              <a:solidFill>
                <a:schemeClr val="accent1"/>
              </a:solidFill>
              <a:latin typeface="Arial"/>
              <a:ea typeface="Arial"/>
              <a:cs typeface="Arial"/>
              <a:sym typeface="Arial"/>
            </a:endParaRPr>
          </a:p>
          <a:p>
            <a:pPr indent="0" lvl="0" marL="0" marR="0" rtl="0" algn="l">
              <a:lnSpc>
                <a:spcPct val="100000"/>
              </a:lnSpc>
              <a:spcBef>
                <a:spcPts val="0"/>
              </a:spcBef>
              <a:spcAft>
                <a:spcPts val="0"/>
              </a:spcAft>
              <a:buClr>
                <a:schemeClr val="accent1"/>
              </a:buClr>
              <a:buSzPts val="16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15000"/>
              </a:lnSpc>
              <a:spcBef>
                <a:spcPts val="0"/>
              </a:spcBef>
              <a:spcAft>
                <a:spcPts val="0"/>
              </a:spcAft>
              <a:buClr>
                <a:srgbClr val="000000"/>
              </a:buClr>
              <a:buSzPts val="1400"/>
              <a:buFont typeface="Arial"/>
              <a:buChar char="-"/>
            </a:pPr>
            <a:r>
              <a:rPr b="0" i="0" lang="vi" sz="1400" u="none" cap="none" strike="noStrike">
                <a:solidFill>
                  <a:srgbClr val="000000"/>
                </a:solidFill>
                <a:latin typeface="Arial"/>
                <a:ea typeface="Arial"/>
                <a:cs typeface="Arial"/>
                <a:sym typeface="Arial"/>
              </a:rPr>
              <a:t>Staff will import excel files which contain list of students.</a:t>
            </a:r>
            <a:endParaRPr b="0" i="0" sz="1400" u="none" cap="none" strike="noStrike">
              <a:solidFill>
                <a:srgbClr val="000000"/>
              </a:solidFill>
              <a:latin typeface="Arial"/>
              <a:ea typeface="Arial"/>
              <a:cs typeface="Arial"/>
              <a:sym typeface="Arial"/>
            </a:endParaRPr>
          </a:p>
        </p:txBody>
      </p:sp>
      <p:pic>
        <p:nvPicPr>
          <p:cNvPr id="2785" name="Google Shape;2785;p137"/>
          <p:cNvPicPr preferRelativeResize="0"/>
          <p:nvPr/>
        </p:nvPicPr>
        <p:blipFill rotWithShape="1">
          <a:blip r:embed="rId3">
            <a:alphaModFix/>
          </a:blip>
          <a:srcRect b="3949" l="0" r="0" t="-3950"/>
          <a:stretch/>
        </p:blipFill>
        <p:spPr>
          <a:xfrm>
            <a:off x="864875" y="2239600"/>
            <a:ext cx="3429351" cy="1906700"/>
          </a:xfrm>
          <a:prstGeom prst="rect">
            <a:avLst/>
          </a:prstGeom>
          <a:noFill/>
          <a:ln>
            <a:noFill/>
          </a:ln>
        </p:spPr>
      </p:pic>
      <p:sp>
        <p:nvSpPr>
          <p:cNvPr id="2786" name="Google Shape;2786;p137"/>
          <p:cNvSpPr/>
          <p:nvPr/>
        </p:nvSpPr>
        <p:spPr>
          <a:xfrm>
            <a:off x="4657225" y="2999800"/>
            <a:ext cx="938400" cy="232800"/>
          </a:xfrm>
          <a:prstGeom prst="rightArrow">
            <a:avLst>
              <a:gd fmla="val 50000" name="adj1"/>
              <a:gd fmla="val 50000" name="adj2"/>
            </a:avLst>
          </a:prstGeom>
          <a:solidFill>
            <a:srgbClr val="347EB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87" name="Google Shape;2787;p137"/>
          <p:cNvPicPr preferRelativeResize="0"/>
          <p:nvPr/>
        </p:nvPicPr>
        <p:blipFill>
          <a:blip r:embed="rId4">
            <a:alphaModFix/>
          </a:blip>
          <a:stretch>
            <a:fillRect/>
          </a:stretch>
        </p:blipFill>
        <p:spPr>
          <a:xfrm>
            <a:off x="5761725" y="2188800"/>
            <a:ext cx="3124500" cy="2083000"/>
          </a:xfrm>
          <a:prstGeom prst="rect">
            <a:avLst/>
          </a:prstGeom>
          <a:noFill/>
          <a:ln>
            <a:noFill/>
          </a:ln>
        </p:spPr>
      </p:pic>
      <p:sp>
        <p:nvSpPr>
          <p:cNvPr id="2788" name="Google Shape;2788;p137"/>
          <p:cNvSpPr/>
          <p:nvPr/>
        </p:nvSpPr>
        <p:spPr>
          <a:xfrm>
            <a:off x="6464550" y="3264675"/>
            <a:ext cx="1047900" cy="448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2" name="Shape 2792"/>
        <p:cNvGrpSpPr/>
        <p:nvPr/>
      </p:nvGrpSpPr>
      <p:grpSpPr>
        <a:xfrm>
          <a:off x="0" y="0"/>
          <a:ext cx="0" cy="0"/>
          <a:chOff x="0" y="0"/>
          <a:chExt cx="0" cy="0"/>
        </a:xfrm>
      </p:grpSpPr>
      <p:sp>
        <p:nvSpPr>
          <p:cNvPr id="2793" name="Google Shape;2793;p138"/>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solidFill>
                  <a:srgbClr val="FFFFFF"/>
                </a:solidFill>
              </a:rPr>
              <a:t>DATA STRUCTURE</a:t>
            </a:r>
            <a:endParaRPr>
              <a:solidFill>
                <a:srgbClr val="FFFFFF"/>
              </a:solidFill>
            </a:endParaRPr>
          </a:p>
        </p:txBody>
      </p:sp>
      <p:sp>
        <p:nvSpPr>
          <p:cNvPr id="2794" name="Google Shape;2794;p138"/>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sp>
        <p:nvSpPr>
          <p:cNvPr id="2795" name="Google Shape;2795;p138"/>
          <p:cNvSpPr txBox="1"/>
          <p:nvPr/>
        </p:nvSpPr>
        <p:spPr>
          <a:xfrm>
            <a:off x="6995675" y="-14272"/>
            <a:ext cx="2199600" cy="104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CURRENT SITUATIONS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C0C0C"/>
                </a:solidFill>
                <a:latin typeface="Arial"/>
                <a:ea typeface="Arial"/>
                <a:cs typeface="Arial"/>
                <a:sym typeface="Arial"/>
              </a:rPr>
              <a:t>OUR IDEA</a:t>
            </a:r>
            <a:endParaRPr b="0" i="0" sz="1400" u="none" cap="none" strike="noStrike">
              <a:solidFill>
                <a:srgbClr val="0C0C0C"/>
              </a:solidFill>
              <a:latin typeface="Arial"/>
              <a:ea typeface="Arial"/>
              <a:cs typeface="Arial"/>
              <a:sym typeface="Arial"/>
            </a:endParaRPr>
          </a:p>
          <a:p>
            <a:pPr indent="0" lvl="0" marL="0" marR="0" rtl="0" algn="l">
              <a:lnSpc>
                <a:spcPct val="100000"/>
              </a:lnSpc>
              <a:spcBef>
                <a:spcPts val="250"/>
              </a:spcBef>
              <a:spcAft>
                <a:spcPts val="0"/>
              </a:spcAft>
              <a:buClr>
                <a:schemeClr val="dk1"/>
              </a:buClr>
              <a:buSzPts val="1400"/>
              <a:buFont typeface="Arial"/>
              <a:buNone/>
            </a:pPr>
            <a:r>
              <a:rPr b="1" i="0" lang="vi" sz="1400" u="none" cap="none" strike="noStrike">
                <a:solidFill>
                  <a:srgbClr val="FF0000"/>
                </a:solidFill>
                <a:latin typeface="Arial"/>
                <a:ea typeface="Arial"/>
                <a:cs typeface="Arial"/>
                <a:sym typeface="Arial"/>
              </a:rPr>
              <a:t>DATA STRUCTURE</a:t>
            </a:r>
            <a:endParaRPr b="1" i="0" sz="1400" u="none" cap="none" strike="noStrike">
              <a:solidFill>
                <a:srgbClr val="FF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pic>
        <p:nvPicPr>
          <p:cNvPr id="2796" name="Google Shape;2796;p138"/>
          <p:cNvPicPr preferRelativeResize="0"/>
          <p:nvPr/>
        </p:nvPicPr>
        <p:blipFill>
          <a:blip r:embed="rId3">
            <a:alphaModFix/>
          </a:blip>
          <a:stretch>
            <a:fillRect/>
          </a:stretch>
        </p:blipFill>
        <p:spPr>
          <a:xfrm>
            <a:off x="152400" y="1311175"/>
            <a:ext cx="8839204" cy="2749159"/>
          </a:xfrm>
          <a:prstGeom prst="rect">
            <a:avLst/>
          </a:prstGeom>
          <a:noFill/>
          <a:ln>
            <a:noFill/>
          </a:ln>
        </p:spPr>
      </p:pic>
      <p:sp>
        <p:nvSpPr>
          <p:cNvPr id="2797" name="Google Shape;2797;p138"/>
          <p:cNvSpPr/>
          <p:nvPr/>
        </p:nvSpPr>
        <p:spPr>
          <a:xfrm>
            <a:off x="1150600" y="2417650"/>
            <a:ext cx="1164300" cy="273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138"/>
          <p:cNvSpPr/>
          <p:nvPr/>
        </p:nvSpPr>
        <p:spPr>
          <a:xfrm>
            <a:off x="5857500" y="2083775"/>
            <a:ext cx="1361100" cy="273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31"/>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CURRENT PROCESS</a:t>
            </a:r>
            <a:endParaRPr/>
          </a:p>
        </p:txBody>
      </p:sp>
      <p:sp>
        <p:nvSpPr>
          <p:cNvPr id="402" name="Google Shape;402;p31"/>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grpSp>
        <p:nvGrpSpPr>
          <p:cNvPr id="403" name="Google Shape;403;p31"/>
          <p:cNvGrpSpPr/>
          <p:nvPr/>
        </p:nvGrpSpPr>
        <p:grpSpPr>
          <a:xfrm>
            <a:off x="263101" y="580106"/>
            <a:ext cx="407743" cy="391135"/>
            <a:chOff x="5233525" y="4954450"/>
            <a:chExt cx="538275" cy="516350"/>
          </a:xfrm>
        </p:grpSpPr>
        <p:sp>
          <p:nvSpPr>
            <p:cNvPr id="404" name="Google Shape;404;p31"/>
            <p:cNvSpPr/>
            <p:nvPr/>
          </p:nvSpPr>
          <p:spPr>
            <a:xfrm>
              <a:off x="5637825" y="4954450"/>
              <a:ext cx="89525" cy="89525"/>
            </a:xfrm>
            <a:custGeom>
              <a:rect b="b" l="l" r="r" t="t"/>
              <a:pathLst>
                <a:path extrusionOk="0" fill="none" h="3581" w="3581">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31"/>
            <p:cNvSpPr/>
            <p:nvPr/>
          </p:nvSpPr>
          <p:spPr>
            <a:xfrm>
              <a:off x="5323025" y="4980625"/>
              <a:ext cx="88925" cy="88925"/>
            </a:xfrm>
            <a:custGeom>
              <a:rect b="b" l="l" r="r" t="t"/>
              <a:pathLst>
                <a:path extrusionOk="0" fill="none" h="3557" w="3557">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31"/>
            <p:cNvSpPr/>
            <p:nvPr/>
          </p:nvSpPr>
          <p:spPr>
            <a:xfrm>
              <a:off x="5233525" y="5255225"/>
              <a:ext cx="89525" cy="89525"/>
            </a:xfrm>
            <a:custGeom>
              <a:rect b="b" l="l" r="r" t="t"/>
              <a:pathLst>
                <a:path extrusionOk="0" fill="none" h="3581" w="3581">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31"/>
            <p:cNvSpPr/>
            <p:nvPr/>
          </p:nvSpPr>
          <p:spPr>
            <a:xfrm>
              <a:off x="5453325" y="5382475"/>
              <a:ext cx="88925" cy="88325"/>
            </a:xfrm>
            <a:custGeom>
              <a:rect b="b" l="l" r="r" t="t"/>
              <a:pathLst>
                <a:path extrusionOk="0" fill="none" h="3533" w="3557">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31"/>
            <p:cNvSpPr/>
            <p:nvPr/>
          </p:nvSpPr>
          <p:spPr>
            <a:xfrm>
              <a:off x="5682875" y="5188875"/>
              <a:ext cx="88925" cy="89525"/>
            </a:xfrm>
            <a:custGeom>
              <a:rect b="b" l="l" r="r" t="t"/>
              <a:pathLst>
                <a:path extrusionOk="0" fill="none" h="3581" w="3557">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31"/>
            <p:cNvSpPr/>
            <p:nvPr/>
          </p:nvSpPr>
          <p:spPr>
            <a:xfrm>
              <a:off x="5411925" y="5110925"/>
              <a:ext cx="188775" cy="189400"/>
            </a:xfrm>
            <a:custGeom>
              <a:rect b="b" l="l" r="r" t="t"/>
              <a:pathLst>
                <a:path extrusionOk="0" fill="none" h="7576" w="7551">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1"/>
            <p:cNvSpPr/>
            <p:nvPr/>
          </p:nvSpPr>
          <p:spPr>
            <a:xfrm>
              <a:off x="5367475" y="5025075"/>
              <a:ext cx="81600" cy="105975"/>
            </a:xfrm>
            <a:custGeom>
              <a:rect b="b" l="l" r="r" t="t"/>
              <a:pathLst>
                <a:path extrusionOk="0" fill="none" h="4239" w="3264">
                  <a:moveTo>
                    <a:pt x="0" y="1"/>
                  </a:moveTo>
                  <a:lnTo>
                    <a:pt x="3264" y="4238"/>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31"/>
            <p:cNvSpPr/>
            <p:nvPr/>
          </p:nvSpPr>
          <p:spPr>
            <a:xfrm>
              <a:off x="5567800" y="4999500"/>
              <a:ext cx="115100" cy="133975"/>
            </a:xfrm>
            <a:custGeom>
              <a:rect b="b" l="l" r="r" t="t"/>
              <a:pathLst>
                <a:path extrusionOk="0" fill="none" h="5359" w="4604">
                  <a:moveTo>
                    <a:pt x="0" y="5359"/>
                  </a:moveTo>
                  <a:lnTo>
                    <a:pt x="4603"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31"/>
            <p:cNvSpPr/>
            <p:nvPr/>
          </p:nvSpPr>
          <p:spPr>
            <a:xfrm>
              <a:off x="5600075" y="5217475"/>
              <a:ext cx="127275" cy="16475"/>
            </a:xfrm>
            <a:custGeom>
              <a:rect b="b" l="l" r="r" t="t"/>
              <a:pathLst>
                <a:path extrusionOk="0" fill="none" h="659" w="5091">
                  <a:moveTo>
                    <a:pt x="5090" y="658"/>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31"/>
            <p:cNvSpPr/>
            <p:nvPr/>
          </p:nvSpPr>
          <p:spPr>
            <a:xfrm>
              <a:off x="5497775" y="5299675"/>
              <a:ext cx="4900" cy="126675"/>
            </a:xfrm>
            <a:custGeom>
              <a:rect b="b" l="l" r="r" t="t"/>
              <a:pathLst>
                <a:path extrusionOk="0" fill="none" h="5067" w="196">
                  <a:moveTo>
                    <a:pt x="0" y="5067"/>
                  </a:moveTo>
                  <a:lnTo>
                    <a:pt x="195"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31"/>
            <p:cNvSpPr/>
            <p:nvPr/>
          </p:nvSpPr>
          <p:spPr>
            <a:xfrm>
              <a:off x="5277975" y="5241825"/>
              <a:ext cx="141275" cy="58500"/>
            </a:xfrm>
            <a:custGeom>
              <a:rect b="b" l="l" r="r" t="t"/>
              <a:pathLst>
                <a:path extrusionOk="0" fill="none" h="2340" w="5651">
                  <a:moveTo>
                    <a:pt x="0" y="2339"/>
                  </a:moveTo>
                  <a:lnTo>
                    <a:pt x="5651"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5" name="Google Shape;415;p31"/>
          <p:cNvGrpSpPr/>
          <p:nvPr/>
        </p:nvGrpSpPr>
        <p:grpSpPr>
          <a:xfrm>
            <a:off x="431185" y="2827705"/>
            <a:ext cx="1630911" cy="311654"/>
            <a:chOff x="769938" y="2456536"/>
            <a:chExt cx="1613466" cy="345642"/>
          </a:xfrm>
        </p:grpSpPr>
        <p:sp>
          <p:nvSpPr>
            <p:cNvPr id="416" name="Google Shape;416;p31"/>
            <p:cNvSpPr/>
            <p:nvPr/>
          </p:nvSpPr>
          <p:spPr>
            <a:xfrm>
              <a:off x="769938" y="2456536"/>
              <a:ext cx="1613466" cy="345642"/>
            </a:xfrm>
            <a:prstGeom prst="notchedRightArrow">
              <a:avLst>
                <a:gd fmla="val 100000" name="adj1"/>
                <a:gd fmla="val 91021" name="adj2"/>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417" name="Google Shape;417;p31"/>
            <p:cNvSpPr/>
            <p:nvPr/>
          </p:nvSpPr>
          <p:spPr>
            <a:xfrm>
              <a:off x="1482001" y="2534688"/>
              <a:ext cx="189341" cy="18933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rgbClr val="999999"/>
                </a:solidFill>
                <a:latin typeface="Arial"/>
                <a:ea typeface="Arial"/>
                <a:cs typeface="Arial"/>
                <a:sym typeface="Arial"/>
              </a:endParaRPr>
            </a:p>
          </p:txBody>
        </p:sp>
      </p:grpSp>
      <p:sp>
        <p:nvSpPr>
          <p:cNvPr id="418" name="Google Shape;418;p31"/>
          <p:cNvSpPr txBox="1"/>
          <p:nvPr/>
        </p:nvSpPr>
        <p:spPr>
          <a:xfrm>
            <a:off x="719600" y="3182050"/>
            <a:ext cx="1058618" cy="296012"/>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i="0" lang="vi" sz="1600" u="none" cap="none" strike="noStrike">
                <a:solidFill>
                  <a:schemeClr val="accent1"/>
                </a:solidFill>
                <a:latin typeface="Arial"/>
                <a:ea typeface="Arial"/>
                <a:cs typeface="Arial"/>
                <a:sym typeface="Arial"/>
              </a:rPr>
              <a:t>Teacher</a:t>
            </a:r>
            <a:endParaRPr b="0" i="0" sz="1600" u="none" cap="none" strike="noStrike">
              <a:solidFill>
                <a:schemeClr val="accent1"/>
              </a:solidFill>
              <a:latin typeface="Arial"/>
              <a:ea typeface="Arial"/>
              <a:cs typeface="Arial"/>
              <a:sym typeface="Arial"/>
            </a:endParaRPr>
          </a:p>
        </p:txBody>
      </p:sp>
      <p:cxnSp>
        <p:nvCxnSpPr>
          <p:cNvPr id="419" name="Google Shape;419;p31"/>
          <p:cNvCxnSpPr>
            <a:stCxn id="420" idx="7"/>
          </p:cNvCxnSpPr>
          <p:nvPr/>
        </p:nvCxnSpPr>
        <p:spPr>
          <a:xfrm>
            <a:off x="1244412" y="2428446"/>
            <a:ext cx="0" cy="554400"/>
          </a:xfrm>
          <a:prstGeom prst="straightConnector1">
            <a:avLst/>
          </a:prstGeom>
          <a:noFill/>
          <a:ln cap="flat" cmpd="sng" w="19050">
            <a:solidFill>
              <a:schemeClr val="accent1"/>
            </a:solidFill>
            <a:prstDash val="solid"/>
            <a:round/>
            <a:headEnd len="med" w="med" type="oval"/>
            <a:tailEnd len="med" w="med" type="oval"/>
          </a:ln>
        </p:spPr>
      </p:cxnSp>
      <p:grpSp>
        <p:nvGrpSpPr>
          <p:cNvPr id="421" name="Google Shape;421;p31"/>
          <p:cNvGrpSpPr/>
          <p:nvPr/>
        </p:nvGrpSpPr>
        <p:grpSpPr>
          <a:xfrm>
            <a:off x="844930" y="1715754"/>
            <a:ext cx="798966" cy="712693"/>
            <a:chOff x="1179256" y="1400898"/>
            <a:chExt cx="790420" cy="790420"/>
          </a:xfrm>
        </p:grpSpPr>
        <p:sp>
          <p:nvSpPr>
            <p:cNvPr id="420" name="Google Shape;420;p31"/>
            <p:cNvSpPr/>
            <p:nvPr/>
          </p:nvSpPr>
          <p:spPr>
            <a:xfrm rot="8100000">
              <a:off x="1295010" y="1516652"/>
              <a:ext cx="558911" cy="558911"/>
            </a:xfrm>
            <a:prstGeom prst="teardrop">
              <a:avLst>
                <a:gd fmla="val 10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422" name="Google Shape;422;p31"/>
            <p:cNvSpPr/>
            <p:nvPr/>
          </p:nvSpPr>
          <p:spPr>
            <a:xfrm>
              <a:off x="1390237" y="1619580"/>
              <a:ext cx="368458" cy="368458"/>
            </a:xfrm>
            <a:prstGeom prst="ellipse">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0" i="0" lang="vi" sz="1050" u="none" cap="none" strike="noStrike">
                  <a:solidFill>
                    <a:schemeClr val="lt1"/>
                  </a:solidFill>
                  <a:latin typeface="Arial"/>
                  <a:ea typeface="Arial"/>
                  <a:cs typeface="Arial"/>
                  <a:sym typeface="Arial"/>
                </a:rPr>
                <a:t></a:t>
              </a:r>
              <a:endParaRPr b="1" i="0" sz="825" u="none" cap="none" strike="noStrike">
                <a:solidFill>
                  <a:schemeClr val="lt1"/>
                </a:solidFill>
                <a:latin typeface="Arial"/>
                <a:ea typeface="Arial"/>
                <a:cs typeface="Arial"/>
                <a:sym typeface="Arial"/>
              </a:endParaRPr>
            </a:p>
          </p:txBody>
        </p:sp>
      </p:grpSp>
      <p:grpSp>
        <p:nvGrpSpPr>
          <p:cNvPr id="423" name="Google Shape;423;p31"/>
          <p:cNvGrpSpPr/>
          <p:nvPr/>
        </p:nvGrpSpPr>
        <p:grpSpPr>
          <a:xfrm>
            <a:off x="0" y="3557402"/>
            <a:ext cx="2488833" cy="334980"/>
            <a:chOff x="174237" y="661615"/>
            <a:chExt cx="2402762" cy="201904"/>
          </a:xfrm>
        </p:grpSpPr>
        <p:sp>
          <p:nvSpPr>
            <p:cNvPr id="424" name="Google Shape;424;p31"/>
            <p:cNvSpPr txBox="1"/>
            <p:nvPr/>
          </p:nvSpPr>
          <p:spPr>
            <a:xfrm>
              <a:off x="174237" y="661615"/>
              <a:ext cx="2402762" cy="15611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vi" sz="1400" u="none" cap="none" strike="noStrike">
                  <a:solidFill>
                    <a:schemeClr val="accent1"/>
                  </a:solidFill>
                  <a:latin typeface="Arial"/>
                  <a:ea typeface="Arial"/>
                  <a:cs typeface="Arial"/>
                  <a:sym typeface="Arial"/>
                </a:rPr>
                <a:t>CREATE QUESTIONS</a:t>
              </a:r>
              <a:endParaRPr b="0" i="0" sz="1400" u="none" cap="none" strike="noStrike">
                <a:solidFill>
                  <a:srgbClr val="000000"/>
                </a:solidFill>
                <a:latin typeface="Arial"/>
                <a:ea typeface="Arial"/>
                <a:cs typeface="Arial"/>
                <a:sym typeface="Arial"/>
              </a:endParaRPr>
            </a:p>
          </p:txBody>
        </p:sp>
        <p:sp>
          <p:nvSpPr>
            <p:cNvPr id="425" name="Google Shape;425;p31"/>
            <p:cNvSpPr txBox="1"/>
            <p:nvPr/>
          </p:nvSpPr>
          <p:spPr>
            <a:xfrm>
              <a:off x="690582" y="779887"/>
              <a:ext cx="1370060" cy="8363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750"/>
                <a:buFont typeface="Arial"/>
                <a:buNone/>
              </a:pPr>
              <a:r>
                <a:t/>
              </a:r>
              <a:endParaRPr b="1" i="0" sz="750" u="none" cap="none" strike="noStrike">
                <a:solidFill>
                  <a:srgbClr val="7F7F7F"/>
                </a:solidFill>
                <a:latin typeface="Arial"/>
                <a:ea typeface="Arial"/>
                <a:cs typeface="Arial"/>
                <a:sym typeface="Arial"/>
              </a:endParaRPr>
            </a:p>
          </p:txBody>
        </p:sp>
      </p:grpSp>
      <p:grpSp>
        <p:nvGrpSpPr>
          <p:cNvPr id="426" name="Google Shape;426;p31"/>
          <p:cNvGrpSpPr/>
          <p:nvPr/>
        </p:nvGrpSpPr>
        <p:grpSpPr>
          <a:xfrm>
            <a:off x="431185" y="2827705"/>
            <a:ext cx="1630911" cy="311654"/>
            <a:chOff x="769938" y="2456536"/>
            <a:chExt cx="1613466" cy="345642"/>
          </a:xfrm>
        </p:grpSpPr>
        <p:sp>
          <p:nvSpPr>
            <p:cNvPr id="427" name="Google Shape;427;p31"/>
            <p:cNvSpPr/>
            <p:nvPr/>
          </p:nvSpPr>
          <p:spPr>
            <a:xfrm>
              <a:off x="769938" y="2456536"/>
              <a:ext cx="1613466" cy="345642"/>
            </a:xfrm>
            <a:prstGeom prst="notchedRightArrow">
              <a:avLst>
                <a:gd fmla="val 100000" name="adj1"/>
                <a:gd fmla="val 91021" name="adj2"/>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428" name="Google Shape;428;p31"/>
            <p:cNvSpPr/>
            <p:nvPr/>
          </p:nvSpPr>
          <p:spPr>
            <a:xfrm>
              <a:off x="1482001" y="2534688"/>
              <a:ext cx="189341" cy="18933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rgbClr val="999999"/>
                </a:solidFill>
                <a:latin typeface="Arial"/>
                <a:ea typeface="Arial"/>
                <a:cs typeface="Arial"/>
                <a:sym typeface="Arial"/>
              </a:endParaRPr>
            </a:p>
          </p:txBody>
        </p:sp>
      </p:grpSp>
      <p:grpSp>
        <p:nvGrpSpPr>
          <p:cNvPr id="429" name="Google Shape;429;p31"/>
          <p:cNvGrpSpPr/>
          <p:nvPr/>
        </p:nvGrpSpPr>
        <p:grpSpPr>
          <a:xfrm>
            <a:off x="1938274" y="2827705"/>
            <a:ext cx="1630911" cy="311654"/>
            <a:chOff x="769938" y="2456536"/>
            <a:chExt cx="1613466" cy="345642"/>
          </a:xfrm>
        </p:grpSpPr>
        <p:sp>
          <p:nvSpPr>
            <p:cNvPr id="430" name="Google Shape;430;p31"/>
            <p:cNvSpPr/>
            <p:nvPr/>
          </p:nvSpPr>
          <p:spPr>
            <a:xfrm>
              <a:off x="769938" y="2456536"/>
              <a:ext cx="1613466" cy="345642"/>
            </a:xfrm>
            <a:prstGeom prst="notchedRightArrow">
              <a:avLst>
                <a:gd fmla="val 100000" name="adj1"/>
                <a:gd fmla="val 91021" name="adj2"/>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431" name="Google Shape;431;p31"/>
            <p:cNvSpPr/>
            <p:nvPr/>
          </p:nvSpPr>
          <p:spPr>
            <a:xfrm>
              <a:off x="1482001" y="2534688"/>
              <a:ext cx="189341" cy="18933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rgbClr val="999999"/>
                </a:solidFill>
                <a:latin typeface="Arial"/>
                <a:ea typeface="Arial"/>
                <a:cs typeface="Arial"/>
                <a:sym typeface="Arial"/>
              </a:endParaRPr>
            </a:p>
          </p:txBody>
        </p:sp>
      </p:grpSp>
      <p:sp>
        <p:nvSpPr>
          <p:cNvPr id="432" name="Google Shape;432;p31"/>
          <p:cNvSpPr txBox="1"/>
          <p:nvPr/>
        </p:nvSpPr>
        <p:spPr>
          <a:xfrm>
            <a:off x="2447228" y="2525330"/>
            <a:ext cx="615727" cy="296012"/>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i="0" lang="vi" sz="1600" u="none" cap="none" strike="noStrike">
                <a:solidFill>
                  <a:schemeClr val="accent2"/>
                </a:solidFill>
                <a:latin typeface="Arial"/>
                <a:ea typeface="Arial"/>
                <a:cs typeface="Arial"/>
                <a:sym typeface="Arial"/>
              </a:rPr>
              <a:t>Staff</a:t>
            </a:r>
            <a:endParaRPr b="0" i="0" sz="1600" u="none" cap="none" strike="noStrike">
              <a:solidFill>
                <a:schemeClr val="accent2"/>
              </a:solidFill>
              <a:latin typeface="Arial"/>
              <a:ea typeface="Arial"/>
              <a:cs typeface="Arial"/>
              <a:sym typeface="Arial"/>
            </a:endParaRPr>
          </a:p>
        </p:txBody>
      </p:sp>
      <p:cxnSp>
        <p:nvCxnSpPr>
          <p:cNvPr id="433" name="Google Shape;433;p31"/>
          <p:cNvCxnSpPr>
            <a:stCxn id="434" idx="7"/>
          </p:cNvCxnSpPr>
          <p:nvPr/>
        </p:nvCxnSpPr>
        <p:spPr>
          <a:xfrm>
            <a:off x="1244412" y="2428446"/>
            <a:ext cx="0" cy="554400"/>
          </a:xfrm>
          <a:prstGeom prst="straightConnector1">
            <a:avLst/>
          </a:prstGeom>
          <a:noFill/>
          <a:ln cap="flat" cmpd="sng" w="19050">
            <a:solidFill>
              <a:schemeClr val="accent1"/>
            </a:solidFill>
            <a:prstDash val="solid"/>
            <a:round/>
            <a:headEnd len="med" w="med" type="oval"/>
            <a:tailEnd len="med" w="med" type="oval"/>
          </a:ln>
        </p:spPr>
      </p:cxnSp>
      <p:grpSp>
        <p:nvGrpSpPr>
          <p:cNvPr id="435" name="Google Shape;435;p31"/>
          <p:cNvGrpSpPr/>
          <p:nvPr/>
        </p:nvGrpSpPr>
        <p:grpSpPr>
          <a:xfrm>
            <a:off x="844930" y="1715754"/>
            <a:ext cx="798966" cy="712693"/>
            <a:chOff x="1179256" y="1400898"/>
            <a:chExt cx="790420" cy="790420"/>
          </a:xfrm>
        </p:grpSpPr>
        <p:sp>
          <p:nvSpPr>
            <p:cNvPr id="434" name="Google Shape;434;p31"/>
            <p:cNvSpPr/>
            <p:nvPr/>
          </p:nvSpPr>
          <p:spPr>
            <a:xfrm rot="8100000">
              <a:off x="1295010" y="1516652"/>
              <a:ext cx="558911" cy="558911"/>
            </a:xfrm>
            <a:prstGeom prst="teardrop">
              <a:avLst>
                <a:gd fmla="val 10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436" name="Google Shape;436;p31"/>
            <p:cNvSpPr/>
            <p:nvPr/>
          </p:nvSpPr>
          <p:spPr>
            <a:xfrm>
              <a:off x="1390237" y="1619580"/>
              <a:ext cx="368458" cy="368458"/>
            </a:xfrm>
            <a:prstGeom prst="ellipse">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25"/>
                <a:buFont typeface="Arial"/>
                <a:buNone/>
              </a:pPr>
              <a:r>
                <a:t/>
              </a:r>
              <a:endParaRPr b="1" i="0" sz="825" u="none" cap="none" strike="noStrike">
                <a:solidFill>
                  <a:schemeClr val="lt1"/>
                </a:solidFill>
                <a:latin typeface="Arial"/>
                <a:ea typeface="Arial"/>
                <a:cs typeface="Arial"/>
                <a:sym typeface="Arial"/>
              </a:endParaRPr>
            </a:p>
          </p:txBody>
        </p:sp>
      </p:grpSp>
      <p:cxnSp>
        <p:nvCxnSpPr>
          <p:cNvPr id="437" name="Google Shape;437;p31"/>
          <p:cNvCxnSpPr>
            <a:stCxn id="438" idx="7"/>
          </p:cNvCxnSpPr>
          <p:nvPr/>
        </p:nvCxnSpPr>
        <p:spPr>
          <a:xfrm rot="10800000">
            <a:off x="2752261" y="2987204"/>
            <a:ext cx="0" cy="554400"/>
          </a:xfrm>
          <a:prstGeom prst="straightConnector1">
            <a:avLst/>
          </a:prstGeom>
          <a:noFill/>
          <a:ln cap="flat" cmpd="sng" w="19050">
            <a:solidFill>
              <a:schemeClr val="accent2"/>
            </a:solidFill>
            <a:prstDash val="solid"/>
            <a:round/>
            <a:headEnd len="med" w="med" type="oval"/>
            <a:tailEnd len="med" w="med" type="oval"/>
          </a:ln>
        </p:spPr>
      </p:cxnSp>
      <p:grpSp>
        <p:nvGrpSpPr>
          <p:cNvPr id="439" name="Google Shape;439;p31"/>
          <p:cNvGrpSpPr/>
          <p:nvPr/>
        </p:nvGrpSpPr>
        <p:grpSpPr>
          <a:xfrm rot="10800000">
            <a:off x="2352778" y="3541604"/>
            <a:ext cx="798966" cy="712693"/>
            <a:chOff x="1179256" y="1400898"/>
            <a:chExt cx="790420" cy="790420"/>
          </a:xfrm>
        </p:grpSpPr>
        <p:sp>
          <p:nvSpPr>
            <p:cNvPr id="438" name="Google Shape;438;p31"/>
            <p:cNvSpPr/>
            <p:nvPr/>
          </p:nvSpPr>
          <p:spPr>
            <a:xfrm rot="8100000">
              <a:off x="1295010" y="1516652"/>
              <a:ext cx="558911" cy="558911"/>
            </a:xfrm>
            <a:prstGeom prst="teardrop">
              <a:avLst>
                <a:gd fmla="val 100000"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440" name="Google Shape;440;p31"/>
            <p:cNvSpPr/>
            <p:nvPr/>
          </p:nvSpPr>
          <p:spPr>
            <a:xfrm rot="10800000">
              <a:off x="1330108" y="1557696"/>
              <a:ext cx="476830" cy="493535"/>
            </a:xfrm>
            <a:prstGeom prst="ellipse">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441" name="Google Shape;441;p31"/>
          <p:cNvGrpSpPr/>
          <p:nvPr/>
        </p:nvGrpSpPr>
        <p:grpSpPr>
          <a:xfrm>
            <a:off x="1365707" y="2151150"/>
            <a:ext cx="2797778" cy="342385"/>
            <a:chOff x="34282" y="779887"/>
            <a:chExt cx="2701024" cy="206367"/>
          </a:xfrm>
        </p:grpSpPr>
        <p:sp>
          <p:nvSpPr>
            <p:cNvPr id="442" name="Google Shape;442;p31"/>
            <p:cNvSpPr txBox="1"/>
            <p:nvPr/>
          </p:nvSpPr>
          <p:spPr>
            <a:xfrm>
              <a:off x="34282" y="830139"/>
              <a:ext cx="2701024" cy="15611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vi" sz="1400" u="none" cap="none" strike="noStrike">
                  <a:solidFill>
                    <a:schemeClr val="accent2"/>
                  </a:solidFill>
                  <a:latin typeface="Arial"/>
                  <a:ea typeface="Arial"/>
                  <a:cs typeface="Arial"/>
                  <a:sym typeface="Arial"/>
                </a:rPr>
                <a:t>GENERATE TEST EXAM</a:t>
              </a:r>
              <a:endParaRPr b="0" i="0" sz="1400" u="none" cap="none" strike="noStrike">
                <a:solidFill>
                  <a:srgbClr val="000000"/>
                </a:solidFill>
                <a:latin typeface="Arial"/>
                <a:ea typeface="Arial"/>
                <a:cs typeface="Arial"/>
                <a:sym typeface="Arial"/>
              </a:endParaRPr>
            </a:p>
          </p:txBody>
        </p:sp>
        <p:sp>
          <p:nvSpPr>
            <p:cNvPr id="443" name="Google Shape;443;p31"/>
            <p:cNvSpPr txBox="1"/>
            <p:nvPr/>
          </p:nvSpPr>
          <p:spPr>
            <a:xfrm>
              <a:off x="690582" y="779887"/>
              <a:ext cx="1370060" cy="15611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7F7F7F"/>
                </a:solidFill>
                <a:latin typeface="Arial"/>
                <a:ea typeface="Arial"/>
                <a:cs typeface="Arial"/>
                <a:sym typeface="Arial"/>
              </a:endParaRPr>
            </a:p>
          </p:txBody>
        </p:sp>
      </p:grpSp>
      <p:grpSp>
        <p:nvGrpSpPr>
          <p:cNvPr id="444" name="Google Shape;444;p31"/>
          <p:cNvGrpSpPr/>
          <p:nvPr/>
        </p:nvGrpSpPr>
        <p:grpSpPr>
          <a:xfrm>
            <a:off x="3445362" y="2827705"/>
            <a:ext cx="1630911" cy="311654"/>
            <a:chOff x="769938" y="2456536"/>
            <a:chExt cx="1613466" cy="345642"/>
          </a:xfrm>
        </p:grpSpPr>
        <p:sp>
          <p:nvSpPr>
            <p:cNvPr id="445" name="Google Shape;445;p31"/>
            <p:cNvSpPr/>
            <p:nvPr/>
          </p:nvSpPr>
          <p:spPr>
            <a:xfrm>
              <a:off x="769938" y="2456536"/>
              <a:ext cx="1613466" cy="345642"/>
            </a:xfrm>
            <a:prstGeom prst="notchedRightArrow">
              <a:avLst>
                <a:gd fmla="val 100000" name="adj1"/>
                <a:gd fmla="val 91021" name="adj2"/>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446" name="Google Shape;446;p31"/>
            <p:cNvSpPr/>
            <p:nvPr/>
          </p:nvSpPr>
          <p:spPr>
            <a:xfrm>
              <a:off x="1482001" y="2534688"/>
              <a:ext cx="189341" cy="18933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rgbClr val="999999"/>
                </a:solidFill>
                <a:latin typeface="Arial"/>
                <a:ea typeface="Arial"/>
                <a:cs typeface="Arial"/>
                <a:sym typeface="Arial"/>
              </a:endParaRPr>
            </a:p>
          </p:txBody>
        </p:sp>
      </p:grpSp>
      <p:sp>
        <p:nvSpPr>
          <p:cNvPr id="447" name="Google Shape;447;p31"/>
          <p:cNvSpPr txBox="1"/>
          <p:nvPr/>
        </p:nvSpPr>
        <p:spPr>
          <a:xfrm>
            <a:off x="3731974" y="3182050"/>
            <a:ext cx="1058618" cy="296012"/>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i="0" lang="vi" sz="1600" u="none" cap="none" strike="noStrike">
                <a:solidFill>
                  <a:schemeClr val="accent3"/>
                </a:solidFill>
                <a:latin typeface="Arial"/>
                <a:ea typeface="Arial"/>
                <a:cs typeface="Arial"/>
                <a:sym typeface="Arial"/>
              </a:rPr>
              <a:t>Teacher</a:t>
            </a:r>
            <a:endParaRPr b="0" i="0" sz="1600" u="none" cap="none" strike="noStrike">
              <a:solidFill>
                <a:schemeClr val="accent3"/>
              </a:solidFill>
              <a:latin typeface="Arial"/>
              <a:ea typeface="Arial"/>
              <a:cs typeface="Arial"/>
              <a:sym typeface="Arial"/>
            </a:endParaRPr>
          </a:p>
        </p:txBody>
      </p:sp>
      <p:cxnSp>
        <p:nvCxnSpPr>
          <p:cNvPr id="448" name="Google Shape;448;p31"/>
          <p:cNvCxnSpPr>
            <a:stCxn id="449" idx="7"/>
          </p:cNvCxnSpPr>
          <p:nvPr/>
        </p:nvCxnSpPr>
        <p:spPr>
          <a:xfrm>
            <a:off x="4261309" y="2424150"/>
            <a:ext cx="0" cy="554400"/>
          </a:xfrm>
          <a:prstGeom prst="straightConnector1">
            <a:avLst/>
          </a:prstGeom>
          <a:noFill/>
          <a:ln cap="flat" cmpd="sng" w="19050">
            <a:solidFill>
              <a:schemeClr val="accent3"/>
            </a:solidFill>
            <a:prstDash val="solid"/>
            <a:round/>
            <a:headEnd len="med" w="med" type="oval"/>
            <a:tailEnd len="med" w="med" type="oval"/>
          </a:ln>
        </p:spPr>
      </p:cxnSp>
      <p:grpSp>
        <p:nvGrpSpPr>
          <p:cNvPr id="450" name="Google Shape;450;p31"/>
          <p:cNvGrpSpPr/>
          <p:nvPr/>
        </p:nvGrpSpPr>
        <p:grpSpPr>
          <a:xfrm>
            <a:off x="3861827" y="1711458"/>
            <a:ext cx="798966" cy="712693"/>
            <a:chOff x="1179256" y="1400898"/>
            <a:chExt cx="790420" cy="790420"/>
          </a:xfrm>
        </p:grpSpPr>
        <p:sp>
          <p:nvSpPr>
            <p:cNvPr id="449" name="Google Shape;449;p31"/>
            <p:cNvSpPr/>
            <p:nvPr/>
          </p:nvSpPr>
          <p:spPr>
            <a:xfrm rot="8100000">
              <a:off x="1295010" y="1516652"/>
              <a:ext cx="558911" cy="558911"/>
            </a:xfrm>
            <a:prstGeom prst="teardrop">
              <a:avLst>
                <a:gd fmla="val 100000" name="adj"/>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451" name="Google Shape;451;p31"/>
            <p:cNvSpPr/>
            <p:nvPr/>
          </p:nvSpPr>
          <p:spPr>
            <a:xfrm>
              <a:off x="1390237" y="1619580"/>
              <a:ext cx="368458" cy="368458"/>
            </a:xfrm>
            <a:prstGeom prst="ellipse">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grpSp>
      <p:grpSp>
        <p:nvGrpSpPr>
          <p:cNvPr id="452" name="Google Shape;452;p31"/>
          <p:cNvGrpSpPr/>
          <p:nvPr/>
        </p:nvGrpSpPr>
        <p:grpSpPr>
          <a:xfrm>
            <a:off x="2959806" y="3557401"/>
            <a:ext cx="2637905" cy="455237"/>
            <a:chOff x="102277" y="661615"/>
            <a:chExt cx="2546678" cy="274387"/>
          </a:xfrm>
        </p:grpSpPr>
        <p:sp>
          <p:nvSpPr>
            <p:cNvPr id="453" name="Google Shape;453;p31"/>
            <p:cNvSpPr txBox="1"/>
            <p:nvPr/>
          </p:nvSpPr>
          <p:spPr>
            <a:xfrm>
              <a:off x="102277" y="661615"/>
              <a:ext cx="2546678" cy="15611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vi" sz="1400" u="none" cap="none" strike="noStrike">
                  <a:solidFill>
                    <a:schemeClr val="accent3"/>
                  </a:solidFill>
                  <a:latin typeface="Arial"/>
                  <a:ea typeface="Arial"/>
                  <a:cs typeface="Arial"/>
                  <a:sym typeface="Arial"/>
                </a:rPr>
                <a:t>APPROVE TEST EXAM</a:t>
              </a:r>
              <a:endParaRPr b="0" i="0" sz="1400" u="none" cap="none" strike="noStrike">
                <a:solidFill>
                  <a:srgbClr val="000000"/>
                </a:solidFill>
                <a:latin typeface="Arial"/>
                <a:ea typeface="Arial"/>
                <a:cs typeface="Arial"/>
                <a:sym typeface="Arial"/>
              </a:endParaRPr>
            </a:p>
          </p:txBody>
        </p:sp>
        <p:sp>
          <p:nvSpPr>
            <p:cNvPr id="454" name="Google Shape;454;p31"/>
            <p:cNvSpPr txBox="1"/>
            <p:nvPr/>
          </p:nvSpPr>
          <p:spPr>
            <a:xfrm>
              <a:off x="690582" y="779887"/>
              <a:ext cx="1370060" cy="15611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7F7F7F"/>
                </a:solidFill>
                <a:latin typeface="Arial"/>
                <a:ea typeface="Arial"/>
                <a:cs typeface="Arial"/>
                <a:sym typeface="Arial"/>
              </a:endParaRPr>
            </a:p>
          </p:txBody>
        </p:sp>
      </p:grpSp>
      <p:pic>
        <p:nvPicPr>
          <p:cNvPr id="455" name="Google Shape;455;p31"/>
          <p:cNvPicPr preferRelativeResize="0"/>
          <p:nvPr/>
        </p:nvPicPr>
        <p:blipFill rotWithShape="1">
          <a:blip r:embed="rId3">
            <a:alphaModFix/>
          </a:blip>
          <a:srcRect b="0" l="0" r="0" t="0"/>
          <a:stretch/>
        </p:blipFill>
        <p:spPr>
          <a:xfrm>
            <a:off x="2583151" y="3746174"/>
            <a:ext cx="301110" cy="301110"/>
          </a:xfrm>
          <a:prstGeom prst="rect">
            <a:avLst/>
          </a:prstGeom>
          <a:noFill/>
          <a:ln>
            <a:noFill/>
          </a:ln>
        </p:spPr>
      </p:pic>
      <p:pic>
        <p:nvPicPr>
          <p:cNvPr id="456" name="Google Shape;456;p31"/>
          <p:cNvPicPr preferRelativeResize="0"/>
          <p:nvPr/>
        </p:nvPicPr>
        <p:blipFill rotWithShape="1">
          <a:blip r:embed="rId4">
            <a:alphaModFix/>
          </a:blip>
          <a:srcRect b="0" l="0" r="0" t="0"/>
          <a:stretch/>
        </p:blipFill>
        <p:spPr>
          <a:xfrm>
            <a:off x="4084336" y="1877610"/>
            <a:ext cx="404389" cy="404389"/>
          </a:xfrm>
          <a:prstGeom prst="rect">
            <a:avLst/>
          </a:prstGeom>
          <a:noFill/>
          <a:ln>
            <a:noFill/>
          </a:ln>
        </p:spPr>
      </p:pic>
      <p:pic>
        <p:nvPicPr>
          <p:cNvPr id="457" name="Google Shape;457;p31"/>
          <p:cNvPicPr preferRelativeResize="0"/>
          <p:nvPr/>
        </p:nvPicPr>
        <p:blipFill rotWithShape="1">
          <a:blip r:embed="rId5">
            <a:alphaModFix/>
          </a:blip>
          <a:srcRect b="0" l="0" r="0" t="0"/>
          <a:stretch/>
        </p:blipFill>
        <p:spPr>
          <a:xfrm>
            <a:off x="1123327" y="1940920"/>
            <a:ext cx="250440" cy="29600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2" name="Shape 2802"/>
        <p:cNvGrpSpPr/>
        <p:nvPr/>
      </p:nvGrpSpPr>
      <p:grpSpPr>
        <a:xfrm>
          <a:off x="0" y="0"/>
          <a:ext cx="0" cy="0"/>
          <a:chOff x="0" y="0"/>
          <a:chExt cx="0" cy="0"/>
        </a:xfrm>
      </p:grpSpPr>
      <p:sp>
        <p:nvSpPr>
          <p:cNvPr id="2803" name="Google Shape;2803;p139"/>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solidFill>
                  <a:srgbClr val="FFFFFF"/>
                </a:solidFill>
              </a:rPr>
              <a:t>CREATE EXAM PROCESS DEMO</a:t>
            </a:r>
            <a:endParaRPr>
              <a:solidFill>
                <a:srgbClr val="FFFFFF"/>
              </a:solidFill>
            </a:endParaRPr>
          </a:p>
        </p:txBody>
      </p:sp>
      <p:sp>
        <p:nvSpPr>
          <p:cNvPr id="2804" name="Google Shape;2804;p139"/>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sp>
        <p:nvSpPr>
          <p:cNvPr id="2805" name="Google Shape;2805;p139"/>
          <p:cNvSpPr txBox="1"/>
          <p:nvPr/>
        </p:nvSpPr>
        <p:spPr>
          <a:xfrm>
            <a:off x="6995675" y="-14272"/>
            <a:ext cx="2199600" cy="104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CURRENT SITUATIONS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C0C0C"/>
                </a:solidFill>
                <a:latin typeface="Arial"/>
                <a:ea typeface="Arial"/>
                <a:cs typeface="Arial"/>
                <a:sym typeface="Arial"/>
              </a:rPr>
              <a:t>OUR IDEA</a:t>
            </a:r>
            <a:endParaRPr b="0" i="0" sz="1400" u="none" cap="none" strike="noStrike">
              <a:solidFill>
                <a:srgbClr val="0C0C0C"/>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DATA STRUCTURE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DEMO</a:t>
            </a:r>
            <a:endParaRPr b="1" i="0" sz="1400" u="none" cap="none" strike="noStrike">
              <a:solidFill>
                <a:srgbClr val="FF0000"/>
              </a:solidFill>
              <a:latin typeface="Arial"/>
              <a:ea typeface="Arial"/>
              <a:cs typeface="Arial"/>
              <a:sym typeface="Arial"/>
            </a:endParaRPr>
          </a:p>
        </p:txBody>
      </p:sp>
      <p:pic>
        <p:nvPicPr>
          <p:cNvPr id="2806" name="Google Shape;2806;p139"/>
          <p:cNvPicPr preferRelativeResize="0"/>
          <p:nvPr/>
        </p:nvPicPr>
        <p:blipFill rotWithShape="1">
          <a:blip r:embed="rId3">
            <a:alphaModFix/>
          </a:blip>
          <a:srcRect b="0" l="0" r="0" t="0"/>
          <a:stretch/>
        </p:blipFill>
        <p:spPr>
          <a:xfrm>
            <a:off x="512591" y="2429376"/>
            <a:ext cx="668470" cy="668470"/>
          </a:xfrm>
          <a:prstGeom prst="rect">
            <a:avLst/>
          </a:prstGeom>
          <a:noFill/>
          <a:ln>
            <a:noFill/>
          </a:ln>
        </p:spPr>
      </p:pic>
      <p:sp>
        <p:nvSpPr>
          <p:cNvPr id="2807" name="Google Shape;2807;p139"/>
          <p:cNvSpPr txBox="1"/>
          <p:nvPr/>
        </p:nvSpPr>
        <p:spPr>
          <a:xfrm>
            <a:off x="576525" y="3198425"/>
            <a:ext cx="5406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vi" sz="1200" u="none" cap="none" strike="noStrike">
                <a:solidFill>
                  <a:srgbClr val="000000"/>
                </a:solidFill>
                <a:latin typeface="Arial"/>
                <a:ea typeface="Arial"/>
                <a:cs typeface="Arial"/>
                <a:sym typeface="Arial"/>
              </a:rPr>
              <a:t>Staff</a:t>
            </a:r>
            <a:endParaRPr b="0" i="0" sz="1200" u="none" cap="none" strike="noStrike">
              <a:solidFill>
                <a:srgbClr val="000000"/>
              </a:solidFill>
              <a:latin typeface="Arial"/>
              <a:ea typeface="Arial"/>
              <a:cs typeface="Arial"/>
              <a:sym typeface="Arial"/>
            </a:endParaRPr>
          </a:p>
        </p:txBody>
      </p:sp>
      <p:grpSp>
        <p:nvGrpSpPr>
          <p:cNvPr id="2808" name="Google Shape;2808;p139"/>
          <p:cNvGrpSpPr/>
          <p:nvPr/>
        </p:nvGrpSpPr>
        <p:grpSpPr>
          <a:xfrm>
            <a:off x="1325274" y="1855868"/>
            <a:ext cx="7295060" cy="2346459"/>
            <a:chOff x="1544689" y="1855757"/>
            <a:chExt cx="5605117" cy="1587806"/>
          </a:xfrm>
        </p:grpSpPr>
        <p:grpSp>
          <p:nvGrpSpPr>
            <p:cNvPr id="2809" name="Google Shape;2809;p139"/>
            <p:cNvGrpSpPr/>
            <p:nvPr/>
          </p:nvGrpSpPr>
          <p:grpSpPr>
            <a:xfrm rot="10800000">
              <a:off x="1757480" y="1872358"/>
              <a:ext cx="2021854" cy="635230"/>
              <a:chOff x="185742" y="1697030"/>
              <a:chExt cx="5165698" cy="1658130"/>
            </a:xfrm>
          </p:grpSpPr>
          <p:sp>
            <p:nvSpPr>
              <p:cNvPr id="2810" name="Google Shape;2810;p139"/>
              <p:cNvSpPr/>
              <p:nvPr/>
            </p:nvSpPr>
            <p:spPr>
              <a:xfrm flipH="1" rot="10800000">
                <a:off x="1426312" y="1697030"/>
                <a:ext cx="2693400" cy="12438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vi" sz="1500" u="none" cap="none" strike="noStrike">
                    <a:solidFill>
                      <a:srgbClr val="263248"/>
                    </a:solidFill>
                    <a:latin typeface="Roboto Condensed"/>
                    <a:ea typeface="Roboto Condensed"/>
                    <a:cs typeface="Roboto Condensed"/>
                    <a:sym typeface="Roboto Condensed"/>
                  </a:rPr>
                  <a:t>Set semester and course</a:t>
                </a:r>
                <a:endParaRPr b="0" i="0" sz="1500" u="none" cap="none" strike="noStrike">
                  <a:solidFill>
                    <a:srgbClr val="263248"/>
                  </a:solidFill>
                  <a:latin typeface="Roboto Condensed"/>
                  <a:ea typeface="Roboto Condensed"/>
                  <a:cs typeface="Roboto Condensed"/>
                  <a:sym typeface="Roboto Condensed"/>
                </a:endParaRPr>
              </a:p>
            </p:txBody>
          </p:sp>
          <p:sp>
            <p:nvSpPr>
              <p:cNvPr id="2811" name="Google Shape;2811;p139"/>
              <p:cNvSpPr/>
              <p:nvPr/>
            </p:nvSpPr>
            <p:spPr>
              <a:xfrm flipH="1" rot="10800000">
                <a:off x="4107640" y="1697043"/>
                <a:ext cx="1243800" cy="12438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vi" sz="1500" u="none" cap="none" strike="noStrike">
                    <a:solidFill>
                      <a:srgbClr val="263248"/>
                    </a:solidFill>
                    <a:latin typeface="Roboto Condensed"/>
                    <a:ea typeface="Roboto Condensed"/>
                    <a:cs typeface="Roboto Condensed"/>
                    <a:sym typeface="Roboto Condensed"/>
                  </a:rPr>
                  <a:t>1</a:t>
                </a:r>
                <a:endParaRPr b="0" i="0" sz="1500" u="none" cap="none" strike="noStrike">
                  <a:solidFill>
                    <a:srgbClr val="263248"/>
                  </a:solidFill>
                  <a:latin typeface="Roboto Condensed"/>
                  <a:ea typeface="Roboto Condensed"/>
                  <a:cs typeface="Roboto Condensed"/>
                  <a:sym typeface="Roboto Condensed"/>
                </a:endParaRPr>
              </a:p>
            </p:txBody>
          </p:sp>
          <p:sp>
            <p:nvSpPr>
              <p:cNvPr id="2812" name="Google Shape;2812;p139"/>
              <p:cNvSpPr/>
              <p:nvPr/>
            </p:nvSpPr>
            <p:spPr>
              <a:xfrm flipH="1">
                <a:off x="185742" y="1697043"/>
                <a:ext cx="1243800" cy="12438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263248"/>
                  </a:solidFill>
                  <a:latin typeface="Roboto Condensed"/>
                  <a:ea typeface="Roboto Condensed"/>
                  <a:cs typeface="Roboto Condensed"/>
                  <a:sym typeface="Roboto Condensed"/>
                </a:endParaRPr>
              </a:p>
            </p:txBody>
          </p:sp>
          <p:sp>
            <p:nvSpPr>
              <p:cNvPr id="2813" name="Google Shape;2813;p139"/>
              <p:cNvSpPr/>
              <p:nvPr/>
            </p:nvSpPr>
            <p:spPr>
              <a:xfrm rot="10800000">
                <a:off x="185748" y="2940860"/>
                <a:ext cx="1243800" cy="414300"/>
              </a:xfrm>
              <a:prstGeom prst="triangle">
                <a:avLst>
                  <a:gd fmla="val 0" name="adj"/>
                </a:avLst>
              </a:prstGeom>
              <a:solidFill>
                <a:srgbClr val="92A8C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263248"/>
                  </a:solidFill>
                  <a:latin typeface="Roboto Condensed"/>
                  <a:ea typeface="Roboto Condensed"/>
                  <a:cs typeface="Roboto Condensed"/>
                  <a:sym typeface="Roboto Condensed"/>
                </a:endParaRPr>
              </a:p>
            </p:txBody>
          </p:sp>
        </p:grpSp>
        <p:grpSp>
          <p:nvGrpSpPr>
            <p:cNvPr id="2814" name="Google Shape;2814;p139"/>
            <p:cNvGrpSpPr/>
            <p:nvPr/>
          </p:nvGrpSpPr>
          <p:grpSpPr>
            <a:xfrm rot="10800000">
              <a:off x="3443350" y="1869573"/>
              <a:ext cx="2021854" cy="635230"/>
              <a:chOff x="185742" y="1697030"/>
              <a:chExt cx="5165698" cy="1658130"/>
            </a:xfrm>
          </p:grpSpPr>
          <p:sp>
            <p:nvSpPr>
              <p:cNvPr id="2815" name="Google Shape;2815;p139"/>
              <p:cNvSpPr/>
              <p:nvPr/>
            </p:nvSpPr>
            <p:spPr>
              <a:xfrm flipH="1" rot="10800000">
                <a:off x="1426312" y="1697030"/>
                <a:ext cx="2693400" cy="1243800"/>
              </a:xfrm>
              <a:prstGeom prst="rect">
                <a:avLst/>
              </a:prstGeom>
              <a:solidFill>
                <a:srgbClr val="92A8C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vi" sz="1500" u="none" cap="none" strike="noStrike">
                    <a:solidFill>
                      <a:srgbClr val="263248"/>
                    </a:solidFill>
                    <a:latin typeface="Roboto Condensed"/>
                    <a:ea typeface="Roboto Condensed"/>
                    <a:cs typeface="Roboto Condensed"/>
                    <a:sym typeface="Roboto Condensed"/>
                  </a:rPr>
                  <a:t>Set public test</a:t>
                </a:r>
                <a:endParaRPr b="0" i="0" sz="1500" u="none" cap="none" strike="noStrike">
                  <a:solidFill>
                    <a:srgbClr val="263248"/>
                  </a:solidFill>
                  <a:latin typeface="Roboto Condensed"/>
                  <a:ea typeface="Roboto Condensed"/>
                  <a:cs typeface="Roboto Condensed"/>
                  <a:sym typeface="Roboto Condensed"/>
                </a:endParaRPr>
              </a:p>
            </p:txBody>
          </p:sp>
          <p:sp>
            <p:nvSpPr>
              <p:cNvPr id="2816" name="Google Shape;2816;p139"/>
              <p:cNvSpPr/>
              <p:nvPr/>
            </p:nvSpPr>
            <p:spPr>
              <a:xfrm flipH="1" rot="10800000">
                <a:off x="4107640" y="1697043"/>
                <a:ext cx="1243800" cy="1243800"/>
              </a:xfrm>
              <a:prstGeom prst="rtTriangle">
                <a:avLst/>
              </a:prstGeom>
              <a:solidFill>
                <a:srgbClr val="92A8C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vi" sz="1500" u="none" cap="none" strike="noStrike">
                    <a:solidFill>
                      <a:srgbClr val="263248"/>
                    </a:solidFill>
                    <a:latin typeface="Roboto Condensed"/>
                    <a:ea typeface="Roboto Condensed"/>
                    <a:cs typeface="Roboto Condensed"/>
                    <a:sym typeface="Roboto Condensed"/>
                  </a:rPr>
                  <a:t>2</a:t>
                </a:r>
                <a:endParaRPr b="0" i="0" sz="1500" u="none" cap="none" strike="noStrike">
                  <a:solidFill>
                    <a:srgbClr val="263248"/>
                  </a:solidFill>
                  <a:latin typeface="Roboto Condensed"/>
                  <a:ea typeface="Roboto Condensed"/>
                  <a:cs typeface="Roboto Condensed"/>
                  <a:sym typeface="Roboto Condensed"/>
                </a:endParaRPr>
              </a:p>
            </p:txBody>
          </p:sp>
          <p:sp>
            <p:nvSpPr>
              <p:cNvPr id="2817" name="Google Shape;2817;p139"/>
              <p:cNvSpPr/>
              <p:nvPr/>
            </p:nvSpPr>
            <p:spPr>
              <a:xfrm flipH="1">
                <a:off x="185742" y="1697043"/>
                <a:ext cx="1243800" cy="1243800"/>
              </a:xfrm>
              <a:prstGeom prst="rtTriangle">
                <a:avLst/>
              </a:prstGeom>
              <a:solidFill>
                <a:srgbClr val="92A8C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263248"/>
                  </a:solidFill>
                  <a:latin typeface="Roboto Condensed"/>
                  <a:ea typeface="Roboto Condensed"/>
                  <a:cs typeface="Roboto Condensed"/>
                  <a:sym typeface="Roboto Condensed"/>
                </a:endParaRPr>
              </a:p>
            </p:txBody>
          </p:sp>
          <p:sp>
            <p:nvSpPr>
              <p:cNvPr id="2818" name="Google Shape;2818;p139"/>
              <p:cNvSpPr/>
              <p:nvPr/>
            </p:nvSpPr>
            <p:spPr>
              <a:xfrm rot="10800000">
                <a:off x="185748" y="2940860"/>
                <a:ext cx="1243800" cy="414300"/>
              </a:xfrm>
              <a:prstGeom prst="triangle">
                <a:avLst>
                  <a:gd fmla="val 0" name="adj"/>
                </a:avLst>
              </a:prstGeom>
              <a:solidFill>
                <a:srgbClr val="3F537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263248"/>
                  </a:solidFill>
                  <a:latin typeface="Roboto Condensed"/>
                  <a:ea typeface="Roboto Condensed"/>
                  <a:cs typeface="Roboto Condensed"/>
                  <a:sym typeface="Roboto Condensed"/>
                </a:endParaRPr>
              </a:p>
            </p:txBody>
          </p:sp>
        </p:grpSp>
        <p:grpSp>
          <p:nvGrpSpPr>
            <p:cNvPr id="2819" name="Google Shape;2819;p139"/>
            <p:cNvGrpSpPr/>
            <p:nvPr/>
          </p:nvGrpSpPr>
          <p:grpSpPr>
            <a:xfrm rot="10800000">
              <a:off x="5127952" y="1855757"/>
              <a:ext cx="2021854" cy="635230"/>
              <a:chOff x="185742" y="1697030"/>
              <a:chExt cx="5165698" cy="1658130"/>
            </a:xfrm>
          </p:grpSpPr>
          <p:sp>
            <p:nvSpPr>
              <p:cNvPr id="2820" name="Google Shape;2820;p139"/>
              <p:cNvSpPr/>
              <p:nvPr/>
            </p:nvSpPr>
            <p:spPr>
              <a:xfrm flipH="1" rot="10800000">
                <a:off x="1426312" y="1697030"/>
                <a:ext cx="2693400" cy="1243800"/>
              </a:xfrm>
              <a:prstGeom prst="rect">
                <a:avLst/>
              </a:prstGeom>
              <a:solidFill>
                <a:srgbClr val="3F537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vi" sz="1500" u="none" cap="none" strike="noStrike">
                    <a:solidFill>
                      <a:srgbClr val="FFFFFF"/>
                    </a:solidFill>
                    <a:latin typeface="Roboto Condensed"/>
                    <a:ea typeface="Roboto Condensed"/>
                    <a:cs typeface="Roboto Condensed"/>
                    <a:sym typeface="Roboto Condensed"/>
                  </a:rPr>
                  <a:t>Set start date and end date</a:t>
                </a:r>
                <a:endParaRPr b="0" i="0" sz="1500" u="none" cap="none" strike="noStrike">
                  <a:solidFill>
                    <a:srgbClr val="FFFFFF"/>
                  </a:solidFill>
                  <a:latin typeface="Roboto Condensed"/>
                  <a:ea typeface="Roboto Condensed"/>
                  <a:cs typeface="Roboto Condensed"/>
                  <a:sym typeface="Roboto Condensed"/>
                </a:endParaRPr>
              </a:p>
            </p:txBody>
          </p:sp>
          <p:sp>
            <p:nvSpPr>
              <p:cNvPr id="2821" name="Google Shape;2821;p139"/>
              <p:cNvSpPr/>
              <p:nvPr/>
            </p:nvSpPr>
            <p:spPr>
              <a:xfrm flipH="1" rot="10800000">
                <a:off x="4107640" y="1697043"/>
                <a:ext cx="1243800" cy="1243800"/>
              </a:xfrm>
              <a:prstGeom prst="rtTriangle">
                <a:avLst/>
              </a:prstGeom>
              <a:solidFill>
                <a:srgbClr val="3F537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vi" sz="1500" u="none" cap="none" strike="noStrike">
                    <a:solidFill>
                      <a:srgbClr val="FFFFFF"/>
                    </a:solidFill>
                    <a:latin typeface="Roboto Condensed"/>
                    <a:ea typeface="Roboto Condensed"/>
                    <a:cs typeface="Roboto Condensed"/>
                    <a:sym typeface="Roboto Condensed"/>
                  </a:rPr>
                  <a:t>3</a:t>
                </a:r>
                <a:endParaRPr b="0" i="0" sz="1500" u="none" cap="none" strike="noStrike">
                  <a:solidFill>
                    <a:srgbClr val="FFFFFF"/>
                  </a:solidFill>
                  <a:latin typeface="Roboto Condensed"/>
                  <a:ea typeface="Roboto Condensed"/>
                  <a:cs typeface="Roboto Condensed"/>
                  <a:sym typeface="Roboto Condensed"/>
                </a:endParaRPr>
              </a:p>
            </p:txBody>
          </p:sp>
          <p:sp>
            <p:nvSpPr>
              <p:cNvPr id="2822" name="Google Shape;2822;p139"/>
              <p:cNvSpPr/>
              <p:nvPr/>
            </p:nvSpPr>
            <p:spPr>
              <a:xfrm flipH="1">
                <a:off x="185742" y="1697043"/>
                <a:ext cx="1243800" cy="1243800"/>
              </a:xfrm>
              <a:prstGeom prst="rtTriangle">
                <a:avLst/>
              </a:prstGeom>
              <a:solidFill>
                <a:srgbClr val="3F537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Roboto Condensed"/>
                  <a:ea typeface="Roboto Condensed"/>
                  <a:cs typeface="Roboto Condensed"/>
                  <a:sym typeface="Roboto Condensed"/>
                </a:endParaRPr>
              </a:p>
            </p:txBody>
          </p:sp>
          <p:sp>
            <p:nvSpPr>
              <p:cNvPr id="2823" name="Google Shape;2823;p139"/>
              <p:cNvSpPr/>
              <p:nvPr/>
            </p:nvSpPr>
            <p:spPr>
              <a:xfrm rot="10800000">
                <a:off x="185748" y="2940860"/>
                <a:ext cx="1243800" cy="414300"/>
              </a:xfrm>
              <a:prstGeom prst="triangle">
                <a:avLst>
                  <a:gd fmla="val 0" name="adj"/>
                </a:avLst>
              </a:prstGeom>
              <a:solidFill>
                <a:srgbClr val="26324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Roboto Condensed"/>
                  <a:ea typeface="Roboto Condensed"/>
                  <a:cs typeface="Roboto Condensed"/>
                  <a:sym typeface="Roboto Condensed"/>
                </a:endParaRPr>
              </a:p>
            </p:txBody>
          </p:sp>
        </p:grpSp>
        <p:grpSp>
          <p:nvGrpSpPr>
            <p:cNvPr id="2824" name="Google Shape;2824;p139"/>
            <p:cNvGrpSpPr/>
            <p:nvPr/>
          </p:nvGrpSpPr>
          <p:grpSpPr>
            <a:xfrm rot="10800000">
              <a:off x="1544689" y="2808333"/>
              <a:ext cx="2021854" cy="635230"/>
              <a:chOff x="185742" y="1697030"/>
              <a:chExt cx="5165698" cy="1658130"/>
            </a:xfrm>
          </p:grpSpPr>
          <p:sp>
            <p:nvSpPr>
              <p:cNvPr id="2825" name="Google Shape;2825;p139"/>
              <p:cNvSpPr/>
              <p:nvPr/>
            </p:nvSpPr>
            <p:spPr>
              <a:xfrm flipH="1" rot="10800000">
                <a:off x="1426312" y="1697030"/>
                <a:ext cx="2693400" cy="12438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vi" sz="1500" u="none" cap="none" strike="noStrike">
                    <a:solidFill>
                      <a:srgbClr val="263248"/>
                    </a:solidFill>
                    <a:latin typeface="Roboto Condensed"/>
                    <a:ea typeface="Roboto Condensed"/>
                    <a:cs typeface="Roboto Condensed"/>
                    <a:sym typeface="Roboto Condensed"/>
                  </a:rPr>
                  <a:t>Import students</a:t>
                </a:r>
                <a:endParaRPr b="0" i="0" sz="1500" u="none" cap="none" strike="noStrike">
                  <a:solidFill>
                    <a:srgbClr val="263248"/>
                  </a:solidFill>
                  <a:latin typeface="Roboto Condensed"/>
                  <a:ea typeface="Roboto Condensed"/>
                  <a:cs typeface="Roboto Condensed"/>
                  <a:sym typeface="Roboto Condensed"/>
                </a:endParaRPr>
              </a:p>
            </p:txBody>
          </p:sp>
          <p:sp>
            <p:nvSpPr>
              <p:cNvPr id="2826" name="Google Shape;2826;p139"/>
              <p:cNvSpPr/>
              <p:nvPr/>
            </p:nvSpPr>
            <p:spPr>
              <a:xfrm flipH="1" rot="10800000">
                <a:off x="4107640" y="1697043"/>
                <a:ext cx="1243800" cy="12438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vi" sz="1500" u="none" cap="none" strike="noStrike">
                    <a:solidFill>
                      <a:srgbClr val="263248"/>
                    </a:solidFill>
                    <a:latin typeface="Roboto Condensed"/>
                    <a:ea typeface="Roboto Condensed"/>
                    <a:cs typeface="Roboto Condensed"/>
                    <a:sym typeface="Roboto Condensed"/>
                  </a:rPr>
                  <a:t>4</a:t>
                </a:r>
                <a:endParaRPr b="0" i="0" sz="1500" u="none" cap="none" strike="noStrike">
                  <a:solidFill>
                    <a:srgbClr val="263248"/>
                  </a:solidFill>
                  <a:latin typeface="Roboto Condensed"/>
                  <a:ea typeface="Roboto Condensed"/>
                  <a:cs typeface="Roboto Condensed"/>
                  <a:sym typeface="Roboto Condensed"/>
                </a:endParaRPr>
              </a:p>
            </p:txBody>
          </p:sp>
          <p:sp>
            <p:nvSpPr>
              <p:cNvPr id="2827" name="Google Shape;2827;p139"/>
              <p:cNvSpPr/>
              <p:nvPr/>
            </p:nvSpPr>
            <p:spPr>
              <a:xfrm flipH="1">
                <a:off x="185742" y="1697043"/>
                <a:ext cx="1243800" cy="12438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263248"/>
                  </a:solidFill>
                  <a:latin typeface="Roboto Condensed"/>
                  <a:ea typeface="Roboto Condensed"/>
                  <a:cs typeface="Roboto Condensed"/>
                  <a:sym typeface="Roboto Condensed"/>
                </a:endParaRPr>
              </a:p>
            </p:txBody>
          </p:sp>
          <p:sp>
            <p:nvSpPr>
              <p:cNvPr id="2828" name="Google Shape;2828;p139"/>
              <p:cNvSpPr/>
              <p:nvPr/>
            </p:nvSpPr>
            <p:spPr>
              <a:xfrm rot="10800000">
                <a:off x="185748" y="2940860"/>
                <a:ext cx="1243800" cy="414300"/>
              </a:xfrm>
              <a:prstGeom prst="triangle">
                <a:avLst>
                  <a:gd fmla="val 0" name="adj"/>
                </a:avLst>
              </a:prstGeom>
              <a:solidFill>
                <a:srgbClr val="92A8C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263248"/>
                  </a:solidFill>
                  <a:latin typeface="Roboto Condensed"/>
                  <a:ea typeface="Roboto Condensed"/>
                  <a:cs typeface="Roboto Condensed"/>
                  <a:sym typeface="Roboto Condensed"/>
                </a:endParaRPr>
              </a:p>
            </p:txBody>
          </p:sp>
        </p:grpSp>
        <p:grpSp>
          <p:nvGrpSpPr>
            <p:cNvPr id="2829" name="Google Shape;2829;p139"/>
            <p:cNvGrpSpPr/>
            <p:nvPr/>
          </p:nvGrpSpPr>
          <p:grpSpPr>
            <a:xfrm rot="10800000">
              <a:off x="3230560" y="2805548"/>
              <a:ext cx="2021854" cy="635230"/>
              <a:chOff x="185742" y="1697030"/>
              <a:chExt cx="5165698" cy="1658130"/>
            </a:xfrm>
          </p:grpSpPr>
          <p:sp>
            <p:nvSpPr>
              <p:cNvPr id="2830" name="Google Shape;2830;p139"/>
              <p:cNvSpPr/>
              <p:nvPr/>
            </p:nvSpPr>
            <p:spPr>
              <a:xfrm flipH="1" rot="10800000">
                <a:off x="1426312" y="1697030"/>
                <a:ext cx="2693400" cy="1243800"/>
              </a:xfrm>
              <a:prstGeom prst="rect">
                <a:avLst/>
              </a:prstGeom>
              <a:solidFill>
                <a:srgbClr val="92A8C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vi" sz="1500" u="none" cap="none" strike="noStrike">
                    <a:solidFill>
                      <a:srgbClr val="263248"/>
                    </a:solidFill>
                    <a:latin typeface="Roboto Condensed"/>
                    <a:ea typeface="Roboto Condensed"/>
                    <a:cs typeface="Roboto Condensed"/>
                    <a:sym typeface="Roboto Condensed"/>
                  </a:rPr>
                  <a:t>Create exam</a:t>
                </a:r>
                <a:endParaRPr b="0" i="0" sz="1400" u="none" cap="none" strike="noStrike">
                  <a:solidFill>
                    <a:srgbClr val="000000"/>
                  </a:solidFill>
                  <a:latin typeface="Arial"/>
                  <a:ea typeface="Arial"/>
                  <a:cs typeface="Arial"/>
                  <a:sym typeface="Arial"/>
                </a:endParaRPr>
              </a:p>
            </p:txBody>
          </p:sp>
          <p:sp>
            <p:nvSpPr>
              <p:cNvPr id="2831" name="Google Shape;2831;p139"/>
              <p:cNvSpPr/>
              <p:nvPr/>
            </p:nvSpPr>
            <p:spPr>
              <a:xfrm flipH="1" rot="10800000">
                <a:off x="4107640" y="1697043"/>
                <a:ext cx="1243800" cy="1243800"/>
              </a:xfrm>
              <a:prstGeom prst="rtTriangle">
                <a:avLst/>
              </a:prstGeom>
              <a:solidFill>
                <a:srgbClr val="92A8C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vi" sz="1500" u="none" cap="none" strike="noStrike">
                    <a:solidFill>
                      <a:srgbClr val="263248"/>
                    </a:solidFill>
                    <a:latin typeface="Roboto Condensed"/>
                    <a:ea typeface="Roboto Condensed"/>
                    <a:cs typeface="Roboto Condensed"/>
                    <a:sym typeface="Roboto Condensed"/>
                  </a:rPr>
                  <a:t>5</a:t>
                </a:r>
                <a:endParaRPr b="0" i="0" sz="1500" u="none" cap="none" strike="noStrike">
                  <a:solidFill>
                    <a:srgbClr val="263248"/>
                  </a:solidFill>
                  <a:latin typeface="Roboto Condensed"/>
                  <a:ea typeface="Roboto Condensed"/>
                  <a:cs typeface="Roboto Condensed"/>
                  <a:sym typeface="Roboto Condensed"/>
                </a:endParaRPr>
              </a:p>
            </p:txBody>
          </p:sp>
          <p:sp>
            <p:nvSpPr>
              <p:cNvPr id="2832" name="Google Shape;2832;p139"/>
              <p:cNvSpPr/>
              <p:nvPr/>
            </p:nvSpPr>
            <p:spPr>
              <a:xfrm flipH="1">
                <a:off x="185742" y="1697043"/>
                <a:ext cx="1243800" cy="1243800"/>
              </a:xfrm>
              <a:prstGeom prst="rtTriangle">
                <a:avLst/>
              </a:prstGeom>
              <a:solidFill>
                <a:srgbClr val="92A8C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263248"/>
                  </a:solidFill>
                  <a:latin typeface="Roboto Condensed"/>
                  <a:ea typeface="Roboto Condensed"/>
                  <a:cs typeface="Roboto Condensed"/>
                  <a:sym typeface="Roboto Condensed"/>
                </a:endParaRPr>
              </a:p>
            </p:txBody>
          </p:sp>
          <p:sp>
            <p:nvSpPr>
              <p:cNvPr id="2833" name="Google Shape;2833;p139"/>
              <p:cNvSpPr/>
              <p:nvPr/>
            </p:nvSpPr>
            <p:spPr>
              <a:xfrm rot="10800000">
                <a:off x="185748" y="2940860"/>
                <a:ext cx="1243800" cy="414300"/>
              </a:xfrm>
              <a:prstGeom prst="triangle">
                <a:avLst>
                  <a:gd fmla="val 0" name="adj"/>
                </a:avLst>
              </a:prstGeom>
              <a:solidFill>
                <a:srgbClr val="3F537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263248"/>
                  </a:solidFill>
                  <a:latin typeface="Roboto Condensed"/>
                  <a:ea typeface="Roboto Condensed"/>
                  <a:cs typeface="Roboto Condensed"/>
                  <a:sym typeface="Roboto Condensed"/>
                </a:endParaRPr>
              </a:p>
            </p:txBody>
          </p:sp>
        </p:grpSp>
        <p:grpSp>
          <p:nvGrpSpPr>
            <p:cNvPr id="2834" name="Google Shape;2834;p139"/>
            <p:cNvGrpSpPr/>
            <p:nvPr/>
          </p:nvGrpSpPr>
          <p:grpSpPr>
            <a:xfrm rot="10800000">
              <a:off x="4915161" y="2791732"/>
              <a:ext cx="2021854" cy="635230"/>
              <a:chOff x="185742" y="1697030"/>
              <a:chExt cx="5165698" cy="1658130"/>
            </a:xfrm>
          </p:grpSpPr>
          <p:sp>
            <p:nvSpPr>
              <p:cNvPr id="2835" name="Google Shape;2835;p139"/>
              <p:cNvSpPr/>
              <p:nvPr/>
            </p:nvSpPr>
            <p:spPr>
              <a:xfrm flipH="1" rot="10800000">
                <a:off x="1426312" y="1697030"/>
                <a:ext cx="2693400" cy="1243800"/>
              </a:xfrm>
              <a:prstGeom prst="rect">
                <a:avLst/>
              </a:prstGeom>
              <a:solidFill>
                <a:srgbClr val="3F537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vi" sz="1500" u="none" cap="none" strike="noStrike">
                    <a:solidFill>
                      <a:srgbClr val="FFFFFF"/>
                    </a:solidFill>
                    <a:latin typeface="Roboto Condensed"/>
                    <a:ea typeface="Roboto Condensed"/>
                    <a:cs typeface="Roboto Condensed"/>
                    <a:sym typeface="Roboto Condensed"/>
                  </a:rPr>
                  <a:t>Finish</a:t>
                </a:r>
                <a:endParaRPr b="0" i="0" sz="1500" u="none" cap="none" strike="noStrike">
                  <a:solidFill>
                    <a:srgbClr val="FFFFFF"/>
                  </a:solidFill>
                  <a:latin typeface="Roboto Condensed"/>
                  <a:ea typeface="Roboto Condensed"/>
                  <a:cs typeface="Roboto Condensed"/>
                  <a:sym typeface="Roboto Condensed"/>
                </a:endParaRPr>
              </a:p>
            </p:txBody>
          </p:sp>
          <p:sp>
            <p:nvSpPr>
              <p:cNvPr id="2836" name="Google Shape;2836;p139"/>
              <p:cNvSpPr/>
              <p:nvPr/>
            </p:nvSpPr>
            <p:spPr>
              <a:xfrm flipH="1" rot="10800000">
                <a:off x="4107640" y="1697043"/>
                <a:ext cx="1243800" cy="1243800"/>
              </a:xfrm>
              <a:prstGeom prst="rtTriangle">
                <a:avLst/>
              </a:prstGeom>
              <a:solidFill>
                <a:srgbClr val="3F537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vi" sz="1500" u="none" cap="none" strike="noStrike">
                    <a:solidFill>
                      <a:srgbClr val="FFFFFF"/>
                    </a:solidFill>
                    <a:latin typeface="Roboto Condensed"/>
                    <a:ea typeface="Roboto Condensed"/>
                    <a:cs typeface="Roboto Condensed"/>
                    <a:sym typeface="Roboto Condensed"/>
                  </a:rPr>
                  <a:t>6</a:t>
                </a:r>
                <a:endParaRPr b="0" i="0" sz="1500" u="none" cap="none" strike="noStrike">
                  <a:solidFill>
                    <a:srgbClr val="FFFFFF"/>
                  </a:solidFill>
                  <a:latin typeface="Roboto Condensed"/>
                  <a:ea typeface="Roboto Condensed"/>
                  <a:cs typeface="Roboto Condensed"/>
                  <a:sym typeface="Roboto Condensed"/>
                </a:endParaRPr>
              </a:p>
            </p:txBody>
          </p:sp>
          <p:sp>
            <p:nvSpPr>
              <p:cNvPr id="2837" name="Google Shape;2837;p139"/>
              <p:cNvSpPr/>
              <p:nvPr/>
            </p:nvSpPr>
            <p:spPr>
              <a:xfrm flipH="1">
                <a:off x="185742" y="1697043"/>
                <a:ext cx="1243800" cy="1243800"/>
              </a:xfrm>
              <a:prstGeom prst="rtTriangle">
                <a:avLst/>
              </a:prstGeom>
              <a:solidFill>
                <a:srgbClr val="3F537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Roboto Condensed"/>
                  <a:ea typeface="Roboto Condensed"/>
                  <a:cs typeface="Roboto Condensed"/>
                  <a:sym typeface="Roboto Condensed"/>
                </a:endParaRPr>
              </a:p>
            </p:txBody>
          </p:sp>
          <p:sp>
            <p:nvSpPr>
              <p:cNvPr id="2838" name="Google Shape;2838;p139"/>
              <p:cNvSpPr/>
              <p:nvPr/>
            </p:nvSpPr>
            <p:spPr>
              <a:xfrm rot="10800000">
                <a:off x="185748" y="2940860"/>
                <a:ext cx="1243800" cy="414300"/>
              </a:xfrm>
              <a:prstGeom prst="triangle">
                <a:avLst>
                  <a:gd fmla="val 0" name="adj"/>
                </a:avLst>
              </a:prstGeom>
              <a:solidFill>
                <a:srgbClr val="26324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Roboto Condensed"/>
                  <a:ea typeface="Roboto Condensed"/>
                  <a:cs typeface="Roboto Condensed"/>
                  <a:sym typeface="Roboto Condensed"/>
                </a:endParaRPr>
              </a:p>
            </p:txBody>
          </p:sp>
        </p:grpSp>
      </p:gr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2" name="Shape 2842"/>
        <p:cNvGrpSpPr/>
        <p:nvPr/>
      </p:nvGrpSpPr>
      <p:grpSpPr>
        <a:xfrm>
          <a:off x="0" y="0"/>
          <a:ext cx="0" cy="0"/>
          <a:chOff x="0" y="0"/>
          <a:chExt cx="0" cy="0"/>
        </a:xfrm>
      </p:grpSpPr>
      <p:sp>
        <p:nvSpPr>
          <p:cNvPr id="2843" name="Google Shape;2843;p140"/>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TAKE TEST EXAM ISSUE</a:t>
            </a:r>
            <a:endParaRPr/>
          </a:p>
        </p:txBody>
      </p:sp>
      <p:sp>
        <p:nvSpPr>
          <p:cNvPr id="2844" name="Google Shape;2844;p140"/>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grpSp>
        <p:nvGrpSpPr>
          <p:cNvPr id="2845" name="Google Shape;2845;p140"/>
          <p:cNvGrpSpPr/>
          <p:nvPr/>
        </p:nvGrpSpPr>
        <p:grpSpPr>
          <a:xfrm>
            <a:off x="431185" y="2827705"/>
            <a:ext cx="1630911" cy="311654"/>
            <a:chOff x="769938" y="2456536"/>
            <a:chExt cx="1613466" cy="345642"/>
          </a:xfrm>
        </p:grpSpPr>
        <p:sp>
          <p:nvSpPr>
            <p:cNvPr id="2846" name="Google Shape;2846;p140"/>
            <p:cNvSpPr/>
            <p:nvPr/>
          </p:nvSpPr>
          <p:spPr>
            <a:xfrm>
              <a:off x="769938" y="2456536"/>
              <a:ext cx="1613466" cy="345642"/>
            </a:xfrm>
            <a:prstGeom prst="notchedRightArrow">
              <a:avLst>
                <a:gd fmla="val 100000" name="adj1"/>
                <a:gd fmla="val 91021" name="adj2"/>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847" name="Google Shape;2847;p140"/>
            <p:cNvSpPr/>
            <p:nvPr/>
          </p:nvSpPr>
          <p:spPr>
            <a:xfrm>
              <a:off x="1482001" y="2534688"/>
              <a:ext cx="189341" cy="18933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rgbClr val="999999"/>
                </a:solidFill>
                <a:latin typeface="Arial"/>
                <a:ea typeface="Arial"/>
                <a:cs typeface="Arial"/>
                <a:sym typeface="Arial"/>
              </a:endParaRPr>
            </a:p>
          </p:txBody>
        </p:sp>
      </p:grpSp>
      <p:sp>
        <p:nvSpPr>
          <p:cNvPr id="2848" name="Google Shape;2848;p140"/>
          <p:cNvSpPr txBox="1"/>
          <p:nvPr/>
        </p:nvSpPr>
        <p:spPr>
          <a:xfrm>
            <a:off x="719600" y="3182050"/>
            <a:ext cx="1058618" cy="296012"/>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i="0" lang="vi" sz="1600" u="none" cap="none" strike="noStrike">
                <a:solidFill>
                  <a:schemeClr val="accent1"/>
                </a:solidFill>
                <a:latin typeface="Arial"/>
                <a:ea typeface="Arial"/>
                <a:cs typeface="Arial"/>
                <a:sym typeface="Arial"/>
              </a:rPr>
              <a:t>Teacher</a:t>
            </a:r>
            <a:endParaRPr b="0" i="0" sz="1600" u="none" cap="none" strike="noStrike">
              <a:solidFill>
                <a:schemeClr val="accent1"/>
              </a:solidFill>
              <a:latin typeface="Arial"/>
              <a:ea typeface="Arial"/>
              <a:cs typeface="Arial"/>
              <a:sym typeface="Arial"/>
            </a:endParaRPr>
          </a:p>
        </p:txBody>
      </p:sp>
      <p:cxnSp>
        <p:nvCxnSpPr>
          <p:cNvPr id="2849" name="Google Shape;2849;p140"/>
          <p:cNvCxnSpPr>
            <a:stCxn id="2850" idx="7"/>
          </p:cNvCxnSpPr>
          <p:nvPr/>
        </p:nvCxnSpPr>
        <p:spPr>
          <a:xfrm>
            <a:off x="1244412" y="2428446"/>
            <a:ext cx="0" cy="554400"/>
          </a:xfrm>
          <a:prstGeom prst="straightConnector1">
            <a:avLst/>
          </a:prstGeom>
          <a:noFill/>
          <a:ln cap="flat" cmpd="sng" w="19050">
            <a:solidFill>
              <a:schemeClr val="accent1"/>
            </a:solidFill>
            <a:prstDash val="solid"/>
            <a:round/>
            <a:headEnd len="med" w="med" type="oval"/>
            <a:tailEnd len="med" w="med" type="oval"/>
          </a:ln>
        </p:spPr>
      </p:cxnSp>
      <p:grpSp>
        <p:nvGrpSpPr>
          <p:cNvPr id="2851" name="Google Shape;2851;p140"/>
          <p:cNvGrpSpPr/>
          <p:nvPr/>
        </p:nvGrpSpPr>
        <p:grpSpPr>
          <a:xfrm>
            <a:off x="844930" y="1715754"/>
            <a:ext cx="798966" cy="712693"/>
            <a:chOff x="1179256" y="1400898"/>
            <a:chExt cx="790420" cy="790420"/>
          </a:xfrm>
        </p:grpSpPr>
        <p:sp>
          <p:nvSpPr>
            <p:cNvPr id="2850" name="Google Shape;2850;p140"/>
            <p:cNvSpPr/>
            <p:nvPr/>
          </p:nvSpPr>
          <p:spPr>
            <a:xfrm rot="8100000">
              <a:off x="1295010" y="1516652"/>
              <a:ext cx="558911" cy="558911"/>
            </a:xfrm>
            <a:prstGeom prst="teardrop">
              <a:avLst>
                <a:gd fmla="val 10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852" name="Google Shape;2852;p140"/>
            <p:cNvSpPr/>
            <p:nvPr/>
          </p:nvSpPr>
          <p:spPr>
            <a:xfrm>
              <a:off x="1390237" y="1619580"/>
              <a:ext cx="368458" cy="368458"/>
            </a:xfrm>
            <a:prstGeom prst="ellipse">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0" i="0" lang="vi" sz="1050" u="none" cap="none" strike="noStrike">
                  <a:solidFill>
                    <a:schemeClr val="lt1"/>
                  </a:solidFill>
                  <a:latin typeface="Arial"/>
                  <a:ea typeface="Arial"/>
                  <a:cs typeface="Arial"/>
                  <a:sym typeface="Arial"/>
                </a:rPr>
                <a:t></a:t>
              </a:r>
              <a:endParaRPr b="1" i="0" sz="825" u="none" cap="none" strike="noStrike">
                <a:solidFill>
                  <a:schemeClr val="lt1"/>
                </a:solidFill>
                <a:latin typeface="Arial"/>
                <a:ea typeface="Arial"/>
                <a:cs typeface="Arial"/>
                <a:sym typeface="Arial"/>
              </a:endParaRPr>
            </a:p>
          </p:txBody>
        </p:sp>
      </p:grpSp>
      <p:grpSp>
        <p:nvGrpSpPr>
          <p:cNvPr id="2853" name="Google Shape;2853;p140"/>
          <p:cNvGrpSpPr/>
          <p:nvPr/>
        </p:nvGrpSpPr>
        <p:grpSpPr>
          <a:xfrm>
            <a:off x="0" y="3557402"/>
            <a:ext cx="2488833" cy="334980"/>
            <a:chOff x="174237" y="661615"/>
            <a:chExt cx="2402762" cy="201904"/>
          </a:xfrm>
        </p:grpSpPr>
        <p:sp>
          <p:nvSpPr>
            <p:cNvPr id="2854" name="Google Shape;2854;p140"/>
            <p:cNvSpPr txBox="1"/>
            <p:nvPr/>
          </p:nvSpPr>
          <p:spPr>
            <a:xfrm>
              <a:off x="174237" y="661615"/>
              <a:ext cx="2402762" cy="15611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vi" sz="1400" u="none" cap="none" strike="noStrike">
                  <a:solidFill>
                    <a:schemeClr val="accent1"/>
                  </a:solidFill>
                  <a:latin typeface="Arial"/>
                  <a:ea typeface="Arial"/>
                  <a:cs typeface="Arial"/>
                  <a:sym typeface="Arial"/>
                </a:rPr>
                <a:t>CREATE QUESTIONS</a:t>
              </a:r>
              <a:endParaRPr b="0" i="0" sz="1400" u="none" cap="none" strike="noStrike">
                <a:solidFill>
                  <a:srgbClr val="000000"/>
                </a:solidFill>
                <a:latin typeface="Arial"/>
                <a:ea typeface="Arial"/>
                <a:cs typeface="Arial"/>
                <a:sym typeface="Arial"/>
              </a:endParaRPr>
            </a:p>
          </p:txBody>
        </p:sp>
        <p:sp>
          <p:nvSpPr>
            <p:cNvPr id="2855" name="Google Shape;2855;p140"/>
            <p:cNvSpPr txBox="1"/>
            <p:nvPr/>
          </p:nvSpPr>
          <p:spPr>
            <a:xfrm>
              <a:off x="690582" y="779887"/>
              <a:ext cx="1370060" cy="8363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750"/>
                <a:buFont typeface="Arial"/>
                <a:buNone/>
              </a:pPr>
              <a:r>
                <a:t/>
              </a:r>
              <a:endParaRPr b="1" i="0" sz="750" u="none" cap="none" strike="noStrike">
                <a:solidFill>
                  <a:srgbClr val="7F7F7F"/>
                </a:solidFill>
                <a:latin typeface="Arial"/>
                <a:ea typeface="Arial"/>
                <a:cs typeface="Arial"/>
                <a:sym typeface="Arial"/>
              </a:endParaRPr>
            </a:p>
          </p:txBody>
        </p:sp>
      </p:grpSp>
      <p:grpSp>
        <p:nvGrpSpPr>
          <p:cNvPr id="2856" name="Google Shape;2856;p140"/>
          <p:cNvGrpSpPr/>
          <p:nvPr/>
        </p:nvGrpSpPr>
        <p:grpSpPr>
          <a:xfrm>
            <a:off x="431185" y="2827705"/>
            <a:ext cx="1630911" cy="311654"/>
            <a:chOff x="769938" y="2456536"/>
            <a:chExt cx="1613466" cy="345642"/>
          </a:xfrm>
        </p:grpSpPr>
        <p:sp>
          <p:nvSpPr>
            <p:cNvPr id="2857" name="Google Shape;2857;p140"/>
            <p:cNvSpPr/>
            <p:nvPr/>
          </p:nvSpPr>
          <p:spPr>
            <a:xfrm>
              <a:off x="769938" y="2456536"/>
              <a:ext cx="1613466" cy="345642"/>
            </a:xfrm>
            <a:prstGeom prst="notchedRightArrow">
              <a:avLst>
                <a:gd fmla="val 100000" name="adj1"/>
                <a:gd fmla="val 91021" name="adj2"/>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858" name="Google Shape;2858;p140"/>
            <p:cNvSpPr/>
            <p:nvPr/>
          </p:nvSpPr>
          <p:spPr>
            <a:xfrm>
              <a:off x="1482001" y="2534688"/>
              <a:ext cx="189341" cy="18933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rgbClr val="999999"/>
                </a:solidFill>
                <a:latin typeface="Arial"/>
                <a:ea typeface="Arial"/>
                <a:cs typeface="Arial"/>
                <a:sym typeface="Arial"/>
              </a:endParaRPr>
            </a:p>
          </p:txBody>
        </p:sp>
      </p:grpSp>
      <p:grpSp>
        <p:nvGrpSpPr>
          <p:cNvPr id="2859" name="Google Shape;2859;p140"/>
          <p:cNvGrpSpPr/>
          <p:nvPr/>
        </p:nvGrpSpPr>
        <p:grpSpPr>
          <a:xfrm>
            <a:off x="1938274" y="2827705"/>
            <a:ext cx="1630911" cy="311654"/>
            <a:chOff x="769938" y="2456536"/>
            <a:chExt cx="1613466" cy="345642"/>
          </a:xfrm>
        </p:grpSpPr>
        <p:sp>
          <p:nvSpPr>
            <p:cNvPr id="2860" name="Google Shape;2860;p140"/>
            <p:cNvSpPr/>
            <p:nvPr/>
          </p:nvSpPr>
          <p:spPr>
            <a:xfrm>
              <a:off x="769938" y="2456536"/>
              <a:ext cx="1613466" cy="345642"/>
            </a:xfrm>
            <a:prstGeom prst="notchedRightArrow">
              <a:avLst>
                <a:gd fmla="val 100000" name="adj1"/>
                <a:gd fmla="val 91021" name="adj2"/>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861" name="Google Shape;2861;p140"/>
            <p:cNvSpPr/>
            <p:nvPr/>
          </p:nvSpPr>
          <p:spPr>
            <a:xfrm>
              <a:off x="1482001" y="2534688"/>
              <a:ext cx="189341" cy="18933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rgbClr val="999999"/>
                </a:solidFill>
                <a:latin typeface="Arial"/>
                <a:ea typeface="Arial"/>
                <a:cs typeface="Arial"/>
                <a:sym typeface="Arial"/>
              </a:endParaRPr>
            </a:p>
          </p:txBody>
        </p:sp>
      </p:grpSp>
      <p:sp>
        <p:nvSpPr>
          <p:cNvPr id="2862" name="Google Shape;2862;p140"/>
          <p:cNvSpPr txBox="1"/>
          <p:nvPr/>
        </p:nvSpPr>
        <p:spPr>
          <a:xfrm>
            <a:off x="2447228" y="2525330"/>
            <a:ext cx="615727" cy="296012"/>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i="0" lang="vi" sz="1600" u="none" cap="none" strike="noStrike">
                <a:solidFill>
                  <a:schemeClr val="accent2"/>
                </a:solidFill>
                <a:latin typeface="Arial"/>
                <a:ea typeface="Arial"/>
                <a:cs typeface="Arial"/>
                <a:sym typeface="Arial"/>
              </a:rPr>
              <a:t>Staff</a:t>
            </a:r>
            <a:endParaRPr b="0" i="0" sz="1600" u="none" cap="none" strike="noStrike">
              <a:solidFill>
                <a:schemeClr val="accent2"/>
              </a:solidFill>
              <a:latin typeface="Arial"/>
              <a:ea typeface="Arial"/>
              <a:cs typeface="Arial"/>
              <a:sym typeface="Arial"/>
            </a:endParaRPr>
          </a:p>
        </p:txBody>
      </p:sp>
      <p:cxnSp>
        <p:nvCxnSpPr>
          <p:cNvPr id="2863" name="Google Shape;2863;p140"/>
          <p:cNvCxnSpPr>
            <a:stCxn id="2864" idx="7"/>
          </p:cNvCxnSpPr>
          <p:nvPr/>
        </p:nvCxnSpPr>
        <p:spPr>
          <a:xfrm>
            <a:off x="1222845" y="2450016"/>
            <a:ext cx="0" cy="554400"/>
          </a:xfrm>
          <a:prstGeom prst="straightConnector1">
            <a:avLst/>
          </a:prstGeom>
          <a:noFill/>
          <a:ln cap="flat" cmpd="sng" w="19050">
            <a:solidFill>
              <a:schemeClr val="accent1"/>
            </a:solidFill>
            <a:prstDash val="solid"/>
            <a:round/>
            <a:headEnd len="med" w="med" type="oval"/>
            <a:tailEnd len="med" w="med" type="oval"/>
          </a:ln>
        </p:spPr>
      </p:cxnSp>
      <p:sp>
        <p:nvSpPr>
          <p:cNvPr id="2864" name="Google Shape;2864;p140"/>
          <p:cNvSpPr/>
          <p:nvPr/>
        </p:nvSpPr>
        <p:spPr>
          <a:xfrm rot="8100000">
            <a:off x="961936" y="1820126"/>
            <a:ext cx="564954" cy="503950"/>
          </a:xfrm>
          <a:prstGeom prst="teardrop">
            <a:avLst>
              <a:gd fmla="val 10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865" name="Google Shape;2865;p140"/>
          <p:cNvSpPr/>
          <p:nvPr/>
        </p:nvSpPr>
        <p:spPr>
          <a:xfrm>
            <a:off x="1058193" y="1912932"/>
            <a:ext cx="372442" cy="332225"/>
          </a:xfrm>
          <a:prstGeom prst="ellipse">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25"/>
              <a:buFont typeface="Arial"/>
              <a:buNone/>
            </a:pPr>
            <a:r>
              <a:t/>
            </a:r>
            <a:endParaRPr b="1" i="0" sz="825" u="none" cap="none" strike="noStrike">
              <a:solidFill>
                <a:schemeClr val="lt1"/>
              </a:solidFill>
              <a:latin typeface="Arial"/>
              <a:ea typeface="Arial"/>
              <a:cs typeface="Arial"/>
              <a:sym typeface="Arial"/>
            </a:endParaRPr>
          </a:p>
        </p:txBody>
      </p:sp>
      <p:cxnSp>
        <p:nvCxnSpPr>
          <p:cNvPr id="2866" name="Google Shape;2866;p140"/>
          <p:cNvCxnSpPr>
            <a:stCxn id="2867" idx="7"/>
          </p:cNvCxnSpPr>
          <p:nvPr/>
        </p:nvCxnSpPr>
        <p:spPr>
          <a:xfrm rot="10800000">
            <a:off x="2773828" y="2965636"/>
            <a:ext cx="0" cy="554400"/>
          </a:xfrm>
          <a:prstGeom prst="straightConnector1">
            <a:avLst/>
          </a:prstGeom>
          <a:noFill/>
          <a:ln cap="flat" cmpd="sng" w="19050">
            <a:solidFill>
              <a:schemeClr val="accent2"/>
            </a:solidFill>
            <a:prstDash val="solid"/>
            <a:round/>
            <a:headEnd len="med" w="med" type="oval"/>
            <a:tailEnd len="med" w="med" type="oval"/>
          </a:ln>
        </p:spPr>
      </p:cxnSp>
      <p:sp>
        <p:nvSpPr>
          <p:cNvPr id="2867" name="Google Shape;2867;p140"/>
          <p:cNvSpPr/>
          <p:nvPr/>
        </p:nvSpPr>
        <p:spPr>
          <a:xfrm rot="-2700000">
            <a:off x="2469783" y="3645975"/>
            <a:ext cx="564954" cy="503950"/>
          </a:xfrm>
          <a:prstGeom prst="teardrop">
            <a:avLst>
              <a:gd fmla="val 100000"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868" name="Google Shape;2868;p140"/>
          <p:cNvGrpSpPr/>
          <p:nvPr/>
        </p:nvGrpSpPr>
        <p:grpSpPr>
          <a:xfrm>
            <a:off x="1365707" y="2151150"/>
            <a:ext cx="2797778" cy="342385"/>
            <a:chOff x="34282" y="779887"/>
            <a:chExt cx="2701024" cy="206367"/>
          </a:xfrm>
        </p:grpSpPr>
        <p:sp>
          <p:nvSpPr>
            <p:cNvPr id="2869" name="Google Shape;2869;p140"/>
            <p:cNvSpPr txBox="1"/>
            <p:nvPr/>
          </p:nvSpPr>
          <p:spPr>
            <a:xfrm>
              <a:off x="34282" y="830139"/>
              <a:ext cx="2701024" cy="15611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vi" sz="1400" u="none" cap="none" strike="noStrike">
                  <a:solidFill>
                    <a:schemeClr val="accent2"/>
                  </a:solidFill>
                  <a:latin typeface="Arial"/>
                  <a:ea typeface="Arial"/>
                  <a:cs typeface="Arial"/>
                  <a:sym typeface="Arial"/>
                </a:rPr>
                <a:t>GENERATE TEST EXAM</a:t>
              </a:r>
              <a:endParaRPr b="0" i="0" sz="1400" u="none" cap="none" strike="noStrike">
                <a:solidFill>
                  <a:srgbClr val="000000"/>
                </a:solidFill>
                <a:latin typeface="Arial"/>
                <a:ea typeface="Arial"/>
                <a:cs typeface="Arial"/>
                <a:sym typeface="Arial"/>
              </a:endParaRPr>
            </a:p>
          </p:txBody>
        </p:sp>
        <p:sp>
          <p:nvSpPr>
            <p:cNvPr id="2870" name="Google Shape;2870;p140"/>
            <p:cNvSpPr txBox="1"/>
            <p:nvPr/>
          </p:nvSpPr>
          <p:spPr>
            <a:xfrm>
              <a:off x="690582" y="779887"/>
              <a:ext cx="1370060" cy="15611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7F7F7F"/>
                </a:solidFill>
                <a:latin typeface="Arial"/>
                <a:ea typeface="Arial"/>
                <a:cs typeface="Arial"/>
                <a:sym typeface="Arial"/>
              </a:endParaRPr>
            </a:p>
          </p:txBody>
        </p:sp>
      </p:grpSp>
      <p:sp>
        <p:nvSpPr>
          <p:cNvPr id="2871" name="Google Shape;2871;p140"/>
          <p:cNvSpPr/>
          <p:nvPr/>
        </p:nvSpPr>
        <p:spPr>
          <a:xfrm>
            <a:off x="3445362" y="2827705"/>
            <a:ext cx="1630911" cy="311654"/>
          </a:xfrm>
          <a:prstGeom prst="notchedRightArrow">
            <a:avLst>
              <a:gd fmla="val 100000" name="adj1"/>
              <a:gd fmla="val 91021" name="adj2"/>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872" name="Google Shape;2872;p140"/>
          <p:cNvSpPr/>
          <p:nvPr/>
        </p:nvSpPr>
        <p:spPr>
          <a:xfrm>
            <a:off x="4165124" y="2898172"/>
            <a:ext cx="191388" cy="1707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rgbClr val="999999"/>
              </a:solidFill>
              <a:latin typeface="Arial"/>
              <a:ea typeface="Arial"/>
              <a:cs typeface="Arial"/>
              <a:sym typeface="Arial"/>
            </a:endParaRPr>
          </a:p>
        </p:txBody>
      </p:sp>
      <p:sp>
        <p:nvSpPr>
          <p:cNvPr id="2873" name="Google Shape;2873;p140"/>
          <p:cNvSpPr txBox="1"/>
          <p:nvPr/>
        </p:nvSpPr>
        <p:spPr>
          <a:xfrm>
            <a:off x="3731974" y="3182050"/>
            <a:ext cx="1058618" cy="296012"/>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i="0" lang="vi" sz="1600" u="none" cap="none" strike="noStrike">
                <a:solidFill>
                  <a:schemeClr val="accent3"/>
                </a:solidFill>
                <a:latin typeface="Arial"/>
                <a:ea typeface="Arial"/>
                <a:cs typeface="Arial"/>
                <a:sym typeface="Arial"/>
              </a:rPr>
              <a:t>Teacher</a:t>
            </a:r>
            <a:endParaRPr b="0" i="0" sz="1600" u="none" cap="none" strike="noStrike">
              <a:solidFill>
                <a:schemeClr val="accent3"/>
              </a:solidFill>
              <a:latin typeface="Arial"/>
              <a:ea typeface="Arial"/>
              <a:cs typeface="Arial"/>
              <a:sym typeface="Arial"/>
            </a:endParaRPr>
          </a:p>
        </p:txBody>
      </p:sp>
      <p:cxnSp>
        <p:nvCxnSpPr>
          <p:cNvPr id="2874" name="Google Shape;2874;p140"/>
          <p:cNvCxnSpPr>
            <a:stCxn id="2875" idx="7"/>
          </p:cNvCxnSpPr>
          <p:nvPr/>
        </p:nvCxnSpPr>
        <p:spPr>
          <a:xfrm>
            <a:off x="4239742" y="2445720"/>
            <a:ext cx="0" cy="554400"/>
          </a:xfrm>
          <a:prstGeom prst="straightConnector1">
            <a:avLst/>
          </a:prstGeom>
          <a:noFill/>
          <a:ln cap="flat" cmpd="sng" w="19050">
            <a:solidFill>
              <a:schemeClr val="accent3"/>
            </a:solidFill>
            <a:prstDash val="solid"/>
            <a:round/>
            <a:headEnd len="med" w="med" type="oval"/>
            <a:tailEnd len="med" w="med" type="oval"/>
          </a:ln>
        </p:spPr>
      </p:cxnSp>
      <p:sp>
        <p:nvSpPr>
          <p:cNvPr id="2875" name="Google Shape;2875;p140"/>
          <p:cNvSpPr/>
          <p:nvPr/>
        </p:nvSpPr>
        <p:spPr>
          <a:xfrm rot="8100000">
            <a:off x="3978833" y="1815830"/>
            <a:ext cx="564954" cy="503950"/>
          </a:xfrm>
          <a:prstGeom prst="teardrop">
            <a:avLst>
              <a:gd fmla="val 100000" name="adj"/>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876" name="Google Shape;2876;p140"/>
          <p:cNvSpPr/>
          <p:nvPr/>
        </p:nvSpPr>
        <p:spPr>
          <a:xfrm>
            <a:off x="4075090" y="1908636"/>
            <a:ext cx="372442" cy="332225"/>
          </a:xfrm>
          <a:prstGeom prst="ellipse">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877" name="Google Shape;2877;p140"/>
          <p:cNvSpPr txBox="1"/>
          <p:nvPr/>
        </p:nvSpPr>
        <p:spPr>
          <a:xfrm>
            <a:off x="2959806" y="3557401"/>
            <a:ext cx="2637905" cy="25901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vi" sz="1400" u="none" cap="none" strike="noStrike">
                <a:solidFill>
                  <a:schemeClr val="accent3"/>
                </a:solidFill>
                <a:latin typeface="Arial"/>
                <a:ea typeface="Arial"/>
                <a:cs typeface="Arial"/>
                <a:sym typeface="Arial"/>
              </a:rPr>
              <a:t>APPROVE TEST EXAM</a:t>
            </a:r>
            <a:endParaRPr b="0" i="0" sz="1400" u="none" cap="none" strike="noStrike">
              <a:solidFill>
                <a:srgbClr val="000000"/>
              </a:solidFill>
              <a:latin typeface="Arial"/>
              <a:ea typeface="Arial"/>
              <a:cs typeface="Arial"/>
              <a:sym typeface="Arial"/>
            </a:endParaRPr>
          </a:p>
        </p:txBody>
      </p:sp>
      <p:sp>
        <p:nvSpPr>
          <p:cNvPr id="2878" name="Google Shape;2878;p140"/>
          <p:cNvSpPr txBox="1"/>
          <p:nvPr/>
        </p:nvSpPr>
        <p:spPr>
          <a:xfrm>
            <a:off x="3569185" y="3753627"/>
            <a:ext cx="1419138" cy="25901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7F7F7F"/>
              </a:solidFill>
              <a:latin typeface="Arial"/>
              <a:ea typeface="Arial"/>
              <a:cs typeface="Arial"/>
              <a:sym typeface="Arial"/>
            </a:endParaRPr>
          </a:p>
        </p:txBody>
      </p:sp>
      <p:sp>
        <p:nvSpPr>
          <p:cNvPr id="2879" name="Google Shape;2879;p140"/>
          <p:cNvSpPr/>
          <p:nvPr/>
        </p:nvSpPr>
        <p:spPr>
          <a:xfrm rot="8287692">
            <a:off x="2622795" y="3015919"/>
            <a:ext cx="1654020" cy="1475419"/>
          </a:xfrm>
          <a:prstGeom prst="arc">
            <a:avLst>
              <a:gd fmla="val 16200000" name="adj1"/>
              <a:gd fmla="val 0" name="adj2"/>
            </a:avLst>
          </a:prstGeom>
          <a:noFill/>
          <a:ln cap="flat" cmpd="sng" w="28575">
            <a:solidFill>
              <a:srgbClr val="A5A5A5"/>
            </a:solidFill>
            <a:prstDash val="dot"/>
            <a:round/>
            <a:headEnd len="sm" w="sm" type="none"/>
            <a:tailEnd len="med" w="med" type="stealth"/>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sp>
        <p:nvSpPr>
          <p:cNvPr id="2880" name="Google Shape;2880;p140"/>
          <p:cNvSpPr txBox="1"/>
          <p:nvPr/>
        </p:nvSpPr>
        <p:spPr>
          <a:xfrm>
            <a:off x="2374345" y="4586698"/>
            <a:ext cx="1966071" cy="68942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vi" sz="1400" u="none" cap="none" strike="noStrike">
                <a:solidFill>
                  <a:srgbClr val="7F7F7F"/>
                </a:solidFill>
                <a:latin typeface="Arial"/>
                <a:ea typeface="Arial"/>
                <a:cs typeface="Arial"/>
                <a:sym typeface="Arial"/>
              </a:rPr>
              <a:t>if teacher reject test exam</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280"/>
              </a:spcBef>
              <a:spcAft>
                <a:spcPts val="0"/>
              </a:spcAft>
              <a:buClr>
                <a:srgbClr val="000000"/>
              </a:buClr>
              <a:buSzPts val="1400"/>
              <a:buFont typeface="Arial"/>
              <a:buNone/>
            </a:pPr>
            <a:r>
              <a:t/>
            </a:r>
            <a:endParaRPr b="1" i="0" sz="1400" u="none" cap="none" strike="noStrike">
              <a:solidFill>
                <a:srgbClr val="7F7F7F"/>
              </a:solidFill>
              <a:latin typeface="Arial"/>
              <a:ea typeface="Arial"/>
              <a:cs typeface="Arial"/>
              <a:sym typeface="Arial"/>
            </a:endParaRPr>
          </a:p>
        </p:txBody>
      </p:sp>
      <p:grpSp>
        <p:nvGrpSpPr>
          <p:cNvPr id="2881" name="Google Shape;2881;p140"/>
          <p:cNvGrpSpPr/>
          <p:nvPr/>
        </p:nvGrpSpPr>
        <p:grpSpPr>
          <a:xfrm>
            <a:off x="4952450" y="2827705"/>
            <a:ext cx="1630911" cy="311654"/>
            <a:chOff x="769938" y="2456536"/>
            <a:chExt cx="1613466" cy="345642"/>
          </a:xfrm>
        </p:grpSpPr>
        <p:sp>
          <p:nvSpPr>
            <p:cNvPr id="2882" name="Google Shape;2882;p140"/>
            <p:cNvSpPr/>
            <p:nvPr/>
          </p:nvSpPr>
          <p:spPr>
            <a:xfrm>
              <a:off x="769938" y="2456536"/>
              <a:ext cx="1613466" cy="345642"/>
            </a:xfrm>
            <a:prstGeom prst="notchedRightArrow">
              <a:avLst>
                <a:gd fmla="val 100000" name="adj1"/>
                <a:gd fmla="val 91021"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883" name="Google Shape;2883;p140"/>
            <p:cNvSpPr/>
            <p:nvPr/>
          </p:nvSpPr>
          <p:spPr>
            <a:xfrm>
              <a:off x="1482001" y="2534688"/>
              <a:ext cx="189341" cy="18933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rgbClr val="999999"/>
                </a:solidFill>
                <a:latin typeface="Arial"/>
                <a:ea typeface="Arial"/>
                <a:cs typeface="Arial"/>
                <a:sym typeface="Arial"/>
              </a:endParaRPr>
            </a:p>
          </p:txBody>
        </p:sp>
      </p:grpSp>
      <p:sp>
        <p:nvSpPr>
          <p:cNvPr id="2884" name="Google Shape;2884;p140"/>
          <p:cNvSpPr txBox="1"/>
          <p:nvPr/>
        </p:nvSpPr>
        <p:spPr>
          <a:xfrm>
            <a:off x="5459604" y="2525330"/>
            <a:ext cx="615727" cy="296012"/>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i="0" lang="vi" sz="1600" u="none" cap="none" strike="noStrike">
                <a:solidFill>
                  <a:schemeClr val="accent4"/>
                </a:solidFill>
                <a:latin typeface="Arial"/>
                <a:ea typeface="Arial"/>
                <a:cs typeface="Arial"/>
                <a:sym typeface="Arial"/>
              </a:rPr>
              <a:t>Staff</a:t>
            </a:r>
            <a:endParaRPr b="0" i="0" sz="1600" u="none" cap="none" strike="noStrike">
              <a:solidFill>
                <a:schemeClr val="accent4"/>
              </a:solidFill>
              <a:latin typeface="Arial"/>
              <a:ea typeface="Arial"/>
              <a:cs typeface="Arial"/>
              <a:sym typeface="Arial"/>
            </a:endParaRPr>
          </a:p>
        </p:txBody>
      </p:sp>
      <p:cxnSp>
        <p:nvCxnSpPr>
          <p:cNvPr id="2885" name="Google Shape;2885;p140"/>
          <p:cNvCxnSpPr>
            <a:stCxn id="2886" idx="7"/>
          </p:cNvCxnSpPr>
          <p:nvPr/>
        </p:nvCxnSpPr>
        <p:spPr>
          <a:xfrm rot="10800000">
            <a:off x="5788247" y="2965636"/>
            <a:ext cx="0" cy="554400"/>
          </a:xfrm>
          <a:prstGeom prst="straightConnector1">
            <a:avLst/>
          </a:prstGeom>
          <a:noFill/>
          <a:ln cap="flat" cmpd="sng" w="19050">
            <a:solidFill>
              <a:schemeClr val="accent4"/>
            </a:solidFill>
            <a:prstDash val="solid"/>
            <a:round/>
            <a:headEnd len="med" w="med" type="oval"/>
            <a:tailEnd len="med" w="med" type="oval"/>
          </a:ln>
        </p:spPr>
      </p:cxnSp>
      <p:sp>
        <p:nvSpPr>
          <p:cNvPr id="2886" name="Google Shape;2886;p140"/>
          <p:cNvSpPr/>
          <p:nvPr/>
        </p:nvSpPr>
        <p:spPr>
          <a:xfrm rot="-2700000">
            <a:off x="5484202" y="3645975"/>
            <a:ext cx="564954" cy="503950"/>
          </a:xfrm>
          <a:prstGeom prst="teardrop">
            <a:avLst>
              <a:gd fmla="val 100000"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887" name="Google Shape;2887;p140"/>
          <p:cNvSpPr/>
          <p:nvPr/>
        </p:nvSpPr>
        <p:spPr>
          <a:xfrm>
            <a:off x="5580458" y="3724893"/>
            <a:ext cx="372442" cy="332225"/>
          </a:xfrm>
          <a:prstGeom prst="ellipse">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888" name="Google Shape;2888;p140"/>
          <p:cNvGrpSpPr/>
          <p:nvPr/>
        </p:nvGrpSpPr>
        <p:grpSpPr>
          <a:xfrm>
            <a:off x="4855609" y="1960113"/>
            <a:ext cx="1762925" cy="529985"/>
            <a:chOff x="512179" y="779887"/>
            <a:chExt cx="1701957" cy="319439"/>
          </a:xfrm>
        </p:grpSpPr>
        <p:sp>
          <p:nvSpPr>
            <p:cNvPr id="2889" name="Google Shape;2889;p140"/>
            <p:cNvSpPr txBox="1"/>
            <p:nvPr/>
          </p:nvSpPr>
          <p:spPr>
            <a:xfrm>
              <a:off x="512179" y="943212"/>
              <a:ext cx="1701957" cy="15611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vi" sz="1400" u="none" cap="none" strike="noStrike">
                  <a:solidFill>
                    <a:schemeClr val="accent4"/>
                  </a:solidFill>
                  <a:latin typeface="Arial"/>
                  <a:ea typeface="Arial"/>
                  <a:cs typeface="Arial"/>
                  <a:sym typeface="Arial"/>
                </a:rPr>
                <a:t>CREATE EXAM</a:t>
              </a:r>
              <a:endParaRPr b="0" i="0" sz="1400" u="none" cap="none" strike="noStrike">
                <a:solidFill>
                  <a:srgbClr val="000000"/>
                </a:solidFill>
                <a:latin typeface="Arial"/>
                <a:ea typeface="Arial"/>
                <a:cs typeface="Arial"/>
                <a:sym typeface="Arial"/>
              </a:endParaRPr>
            </a:p>
          </p:txBody>
        </p:sp>
        <p:sp>
          <p:nvSpPr>
            <p:cNvPr id="2890" name="Google Shape;2890;p140"/>
            <p:cNvSpPr txBox="1"/>
            <p:nvPr/>
          </p:nvSpPr>
          <p:spPr>
            <a:xfrm>
              <a:off x="690582" y="779887"/>
              <a:ext cx="1370060" cy="15611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7F7F7F"/>
                </a:solidFill>
                <a:latin typeface="Arial"/>
                <a:ea typeface="Arial"/>
                <a:cs typeface="Arial"/>
                <a:sym typeface="Arial"/>
              </a:endParaRPr>
            </a:p>
          </p:txBody>
        </p:sp>
      </p:grpSp>
      <p:grpSp>
        <p:nvGrpSpPr>
          <p:cNvPr id="2891" name="Google Shape;2891;p140"/>
          <p:cNvGrpSpPr/>
          <p:nvPr/>
        </p:nvGrpSpPr>
        <p:grpSpPr>
          <a:xfrm>
            <a:off x="6459540" y="2827705"/>
            <a:ext cx="1630911" cy="311654"/>
            <a:chOff x="769938" y="2456536"/>
            <a:chExt cx="1613466" cy="345642"/>
          </a:xfrm>
        </p:grpSpPr>
        <p:sp>
          <p:nvSpPr>
            <p:cNvPr id="2892" name="Google Shape;2892;p140"/>
            <p:cNvSpPr/>
            <p:nvPr/>
          </p:nvSpPr>
          <p:spPr>
            <a:xfrm>
              <a:off x="769938" y="2456536"/>
              <a:ext cx="1613466" cy="345642"/>
            </a:xfrm>
            <a:prstGeom prst="notchedRightArrow">
              <a:avLst>
                <a:gd fmla="val 100000" name="adj1"/>
                <a:gd fmla="val 91021" name="adj2"/>
              </a:avLst>
            </a:prstGeom>
            <a:solidFill>
              <a:schemeClr val="accent5"/>
            </a:solid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893" name="Google Shape;2893;p140"/>
            <p:cNvSpPr/>
            <p:nvPr/>
          </p:nvSpPr>
          <p:spPr>
            <a:xfrm>
              <a:off x="1482001" y="2534688"/>
              <a:ext cx="189341" cy="189339"/>
            </a:xfrm>
            <a:prstGeom prst="ellipse">
              <a:avLst/>
            </a:prstGeom>
            <a:solidFill>
              <a:schemeClr val="lt1"/>
            </a:solid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rgbClr val="999999"/>
                </a:solidFill>
                <a:latin typeface="Arial"/>
                <a:ea typeface="Arial"/>
                <a:cs typeface="Arial"/>
                <a:sym typeface="Arial"/>
              </a:endParaRPr>
            </a:p>
          </p:txBody>
        </p:sp>
      </p:grpSp>
      <p:sp>
        <p:nvSpPr>
          <p:cNvPr id="2894" name="Google Shape;2894;p140"/>
          <p:cNvSpPr txBox="1"/>
          <p:nvPr/>
        </p:nvSpPr>
        <p:spPr>
          <a:xfrm>
            <a:off x="6759469" y="3182050"/>
            <a:ext cx="1028372" cy="296012"/>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i="0" lang="vi" sz="1600" u="none" cap="none" strike="noStrike">
                <a:solidFill>
                  <a:schemeClr val="accent5"/>
                </a:solidFill>
                <a:latin typeface="Arial"/>
                <a:ea typeface="Arial"/>
                <a:cs typeface="Arial"/>
                <a:sym typeface="Arial"/>
              </a:rPr>
              <a:t>Student</a:t>
            </a:r>
            <a:endParaRPr b="0" i="0" sz="1600" u="none" cap="none" strike="noStrike">
              <a:solidFill>
                <a:schemeClr val="accent5"/>
              </a:solidFill>
              <a:latin typeface="Arial"/>
              <a:ea typeface="Arial"/>
              <a:cs typeface="Arial"/>
              <a:sym typeface="Arial"/>
            </a:endParaRPr>
          </a:p>
        </p:txBody>
      </p:sp>
      <p:cxnSp>
        <p:nvCxnSpPr>
          <p:cNvPr id="2895" name="Google Shape;2895;p140"/>
          <p:cNvCxnSpPr>
            <a:stCxn id="2896" idx="7"/>
          </p:cNvCxnSpPr>
          <p:nvPr/>
        </p:nvCxnSpPr>
        <p:spPr>
          <a:xfrm>
            <a:off x="7251297" y="2445720"/>
            <a:ext cx="0" cy="554400"/>
          </a:xfrm>
          <a:prstGeom prst="straightConnector1">
            <a:avLst/>
          </a:prstGeom>
          <a:noFill/>
          <a:ln cap="flat" cmpd="sng" w="19050">
            <a:solidFill>
              <a:schemeClr val="accent5"/>
            </a:solidFill>
            <a:prstDash val="solid"/>
            <a:round/>
            <a:headEnd len="med" w="med" type="oval"/>
            <a:tailEnd len="med" w="med" type="oval"/>
          </a:ln>
        </p:spPr>
      </p:cxnSp>
      <p:sp>
        <p:nvSpPr>
          <p:cNvPr id="2896" name="Google Shape;2896;p140"/>
          <p:cNvSpPr/>
          <p:nvPr/>
        </p:nvSpPr>
        <p:spPr>
          <a:xfrm rot="8100000">
            <a:off x="6990388" y="1815830"/>
            <a:ext cx="564954" cy="503950"/>
          </a:xfrm>
          <a:prstGeom prst="teardrop">
            <a:avLst>
              <a:gd fmla="val 100000" name="adj"/>
            </a:avLst>
          </a:prstGeom>
          <a:solidFill>
            <a:schemeClr val="accent5"/>
          </a:solid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897" name="Google Shape;2897;p140"/>
          <p:cNvSpPr/>
          <p:nvPr/>
        </p:nvSpPr>
        <p:spPr>
          <a:xfrm>
            <a:off x="7086645" y="1908636"/>
            <a:ext cx="372442" cy="332225"/>
          </a:xfrm>
          <a:prstGeom prst="ellipse">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2898" name="Google Shape;2898;p140"/>
          <p:cNvGrpSpPr/>
          <p:nvPr/>
        </p:nvGrpSpPr>
        <p:grpSpPr>
          <a:xfrm>
            <a:off x="6583363" y="3557401"/>
            <a:ext cx="1419138" cy="334982"/>
            <a:chOff x="690582" y="661615"/>
            <a:chExt cx="1370060" cy="201904"/>
          </a:xfrm>
        </p:grpSpPr>
        <p:sp>
          <p:nvSpPr>
            <p:cNvPr id="2899" name="Google Shape;2899;p140"/>
            <p:cNvSpPr txBox="1"/>
            <p:nvPr/>
          </p:nvSpPr>
          <p:spPr>
            <a:xfrm>
              <a:off x="1375583" y="661615"/>
              <a:ext cx="83" cy="10035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accent5"/>
                </a:solidFill>
                <a:latin typeface="Arial"/>
                <a:ea typeface="Arial"/>
                <a:cs typeface="Arial"/>
                <a:sym typeface="Arial"/>
              </a:endParaRPr>
            </a:p>
          </p:txBody>
        </p:sp>
        <p:sp>
          <p:nvSpPr>
            <p:cNvPr id="2900" name="Google Shape;2900;p140"/>
            <p:cNvSpPr txBox="1"/>
            <p:nvPr/>
          </p:nvSpPr>
          <p:spPr>
            <a:xfrm>
              <a:off x="690582" y="779887"/>
              <a:ext cx="1370060" cy="8363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750"/>
                <a:buFont typeface="Arial"/>
                <a:buNone/>
              </a:pPr>
              <a:r>
                <a:t/>
              </a:r>
              <a:endParaRPr b="1" i="0" sz="750" u="none" cap="none" strike="noStrike">
                <a:solidFill>
                  <a:srgbClr val="7F7F7F"/>
                </a:solidFill>
                <a:latin typeface="Arial"/>
                <a:ea typeface="Arial"/>
                <a:cs typeface="Arial"/>
                <a:sym typeface="Arial"/>
              </a:endParaRPr>
            </a:p>
          </p:txBody>
        </p:sp>
      </p:grpSp>
      <p:pic>
        <p:nvPicPr>
          <p:cNvPr id="2901" name="Google Shape;2901;p140"/>
          <p:cNvPicPr preferRelativeResize="0"/>
          <p:nvPr/>
        </p:nvPicPr>
        <p:blipFill rotWithShape="1">
          <a:blip r:embed="rId3">
            <a:alphaModFix/>
          </a:blip>
          <a:srcRect b="0" l="0" r="0" t="0"/>
          <a:stretch/>
        </p:blipFill>
        <p:spPr>
          <a:xfrm>
            <a:off x="2583151" y="3746174"/>
            <a:ext cx="301110" cy="301110"/>
          </a:xfrm>
          <a:prstGeom prst="rect">
            <a:avLst/>
          </a:prstGeom>
          <a:noFill/>
          <a:ln>
            <a:noFill/>
          </a:ln>
        </p:spPr>
      </p:pic>
      <p:pic>
        <p:nvPicPr>
          <p:cNvPr id="2902" name="Google Shape;2902;p140"/>
          <p:cNvPicPr preferRelativeResize="0"/>
          <p:nvPr/>
        </p:nvPicPr>
        <p:blipFill rotWithShape="1">
          <a:blip r:embed="rId4">
            <a:alphaModFix/>
          </a:blip>
          <a:srcRect b="0" l="0" r="0" t="0"/>
          <a:stretch/>
        </p:blipFill>
        <p:spPr>
          <a:xfrm>
            <a:off x="4084336" y="1877610"/>
            <a:ext cx="404389" cy="404389"/>
          </a:xfrm>
          <a:prstGeom prst="rect">
            <a:avLst/>
          </a:prstGeom>
          <a:noFill/>
          <a:ln>
            <a:noFill/>
          </a:ln>
        </p:spPr>
      </p:pic>
      <p:pic>
        <p:nvPicPr>
          <p:cNvPr id="2903" name="Google Shape;2903;p140"/>
          <p:cNvPicPr preferRelativeResize="0"/>
          <p:nvPr/>
        </p:nvPicPr>
        <p:blipFill rotWithShape="1">
          <a:blip r:embed="rId5">
            <a:alphaModFix/>
          </a:blip>
          <a:srcRect b="0" l="0" r="0" t="0"/>
          <a:stretch/>
        </p:blipFill>
        <p:spPr>
          <a:xfrm>
            <a:off x="5595888" y="3703780"/>
            <a:ext cx="388340" cy="388340"/>
          </a:xfrm>
          <a:prstGeom prst="rect">
            <a:avLst/>
          </a:prstGeom>
          <a:noFill/>
          <a:ln>
            <a:noFill/>
          </a:ln>
        </p:spPr>
      </p:pic>
      <p:sp>
        <p:nvSpPr>
          <p:cNvPr id="2904" name="Google Shape;2904;p140"/>
          <p:cNvSpPr txBox="1"/>
          <p:nvPr/>
        </p:nvSpPr>
        <p:spPr>
          <a:xfrm>
            <a:off x="6408481" y="3517249"/>
            <a:ext cx="1745671" cy="215444"/>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vi" sz="1400" u="none" cap="none" strike="noStrike">
                <a:solidFill>
                  <a:schemeClr val="accent5"/>
                </a:solidFill>
                <a:latin typeface="Arial"/>
                <a:ea typeface="Arial"/>
                <a:cs typeface="Arial"/>
                <a:sym typeface="Arial"/>
              </a:rPr>
              <a:t>TAKE A TEST EXAM</a:t>
            </a:r>
            <a:endParaRPr b="0" i="0" sz="1400" u="none" cap="none" strike="noStrike">
              <a:solidFill>
                <a:schemeClr val="accent5"/>
              </a:solidFill>
              <a:latin typeface="Arial"/>
              <a:ea typeface="Arial"/>
              <a:cs typeface="Arial"/>
              <a:sym typeface="Arial"/>
            </a:endParaRPr>
          </a:p>
        </p:txBody>
      </p:sp>
      <p:pic>
        <p:nvPicPr>
          <p:cNvPr id="2905" name="Google Shape;2905;p140"/>
          <p:cNvPicPr preferRelativeResize="0"/>
          <p:nvPr/>
        </p:nvPicPr>
        <p:blipFill rotWithShape="1">
          <a:blip r:embed="rId6">
            <a:alphaModFix/>
          </a:blip>
          <a:srcRect b="0" l="0" r="0" t="0"/>
          <a:stretch/>
        </p:blipFill>
        <p:spPr>
          <a:xfrm>
            <a:off x="1123327" y="1940920"/>
            <a:ext cx="250440" cy="296000"/>
          </a:xfrm>
          <a:prstGeom prst="rect">
            <a:avLst/>
          </a:prstGeom>
          <a:noFill/>
          <a:ln>
            <a:noFill/>
          </a:ln>
        </p:spPr>
      </p:pic>
      <p:pic>
        <p:nvPicPr>
          <p:cNvPr id="2906" name="Google Shape;2906;p140"/>
          <p:cNvPicPr preferRelativeResize="0"/>
          <p:nvPr/>
        </p:nvPicPr>
        <p:blipFill rotWithShape="1">
          <a:blip r:embed="rId7">
            <a:alphaModFix/>
          </a:blip>
          <a:srcRect b="0" l="0" r="0" t="0"/>
          <a:stretch/>
        </p:blipFill>
        <p:spPr>
          <a:xfrm>
            <a:off x="7087133" y="1885625"/>
            <a:ext cx="388349" cy="388349"/>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0" name="Shape 2910"/>
        <p:cNvGrpSpPr/>
        <p:nvPr/>
      </p:nvGrpSpPr>
      <p:grpSpPr>
        <a:xfrm>
          <a:off x="0" y="0"/>
          <a:ext cx="0" cy="0"/>
          <a:chOff x="0" y="0"/>
          <a:chExt cx="0" cy="0"/>
        </a:xfrm>
      </p:grpSpPr>
      <p:sp>
        <p:nvSpPr>
          <p:cNvPr id="2911" name="Google Shape;2911;p141"/>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OUR IDEAS</a:t>
            </a:r>
            <a:endParaRPr/>
          </a:p>
        </p:txBody>
      </p:sp>
      <p:sp>
        <p:nvSpPr>
          <p:cNvPr id="2912" name="Google Shape;2912;p141"/>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sp>
        <p:nvSpPr>
          <p:cNvPr id="2913" name="Google Shape;2913;p141"/>
          <p:cNvSpPr txBox="1"/>
          <p:nvPr/>
        </p:nvSpPr>
        <p:spPr>
          <a:xfrm>
            <a:off x="7123288" y="0"/>
            <a:ext cx="1414170" cy="127214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vi" sz="1400" u="none" cap="none" strike="noStrike">
                <a:solidFill>
                  <a:srgbClr val="FF0000"/>
                </a:solidFill>
                <a:latin typeface="Arial"/>
                <a:ea typeface="Arial"/>
                <a:cs typeface="Arial"/>
                <a:sym typeface="Arial"/>
              </a:rPr>
              <a:t>OUR IDEAS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HANDLING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ADVANTAGES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DEMO</a:t>
            </a:r>
            <a:endParaRPr b="1" i="0" sz="1400" u="none" cap="none" strike="noStrike">
              <a:solidFill>
                <a:srgbClr val="FF0000"/>
              </a:solidFill>
              <a:latin typeface="Arial"/>
              <a:ea typeface="Arial"/>
              <a:cs typeface="Arial"/>
              <a:sym typeface="Arial"/>
            </a:endParaRPr>
          </a:p>
        </p:txBody>
      </p:sp>
      <p:pic>
        <p:nvPicPr>
          <p:cNvPr id="2914" name="Google Shape;2914;p141"/>
          <p:cNvPicPr preferRelativeResize="0"/>
          <p:nvPr/>
        </p:nvPicPr>
        <p:blipFill rotWithShape="1">
          <a:blip r:embed="rId3">
            <a:alphaModFix/>
          </a:blip>
          <a:srcRect b="0" l="0" r="0" t="0"/>
          <a:stretch/>
        </p:blipFill>
        <p:spPr>
          <a:xfrm flipH="1">
            <a:off x="204674" y="1341050"/>
            <a:ext cx="3679924" cy="3679924"/>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8" name="Shape 2918"/>
        <p:cNvGrpSpPr/>
        <p:nvPr/>
      </p:nvGrpSpPr>
      <p:grpSpPr>
        <a:xfrm>
          <a:off x="0" y="0"/>
          <a:ext cx="0" cy="0"/>
          <a:chOff x="0" y="0"/>
          <a:chExt cx="0" cy="0"/>
        </a:xfrm>
      </p:grpSpPr>
      <p:sp>
        <p:nvSpPr>
          <p:cNvPr id="2919" name="Google Shape;2919;p142"/>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OUR IDEAS</a:t>
            </a:r>
            <a:endParaRPr/>
          </a:p>
        </p:txBody>
      </p:sp>
      <p:sp>
        <p:nvSpPr>
          <p:cNvPr id="2920" name="Google Shape;2920;p142"/>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pic>
        <p:nvPicPr>
          <p:cNvPr id="2921" name="Google Shape;2921;p142"/>
          <p:cNvPicPr preferRelativeResize="0"/>
          <p:nvPr/>
        </p:nvPicPr>
        <p:blipFill rotWithShape="1">
          <a:blip r:embed="rId3">
            <a:alphaModFix/>
          </a:blip>
          <a:srcRect b="0" l="0" r="0" t="0"/>
          <a:stretch/>
        </p:blipFill>
        <p:spPr>
          <a:xfrm flipH="1">
            <a:off x="204674" y="1341050"/>
            <a:ext cx="3679924" cy="3679924"/>
          </a:xfrm>
          <a:prstGeom prst="rect">
            <a:avLst/>
          </a:prstGeom>
          <a:noFill/>
          <a:ln>
            <a:noFill/>
          </a:ln>
        </p:spPr>
      </p:pic>
      <p:pic>
        <p:nvPicPr>
          <p:cNvPr id="2922" name="Google Shape;2922;p142"/>
          <p:cNvPicPr preferRelativeResize="0"/>
          <p:nvPr/>
        </p:nvPicPr>
        <p:blipFill rotWithShape="1">
          <a:blip r:embed="rId4">
            <a:alphaModFix/>
          </a:blip>
          <a:srcRect b="0" l="0" r="0" t="0"/>
          <a:stretch/>
        </p:blipFill>
        <p:spPr>
          <a:xfrm>
            <a:off x="5898025" y="1816100"/>
            <a:ext cx="2276451" cy="2276451"/>
          </a:xfrm>
          <a:prstGeom prst="rect">
            <a:avLst/>
          </a:prstGeom>
          <a:noFill/>
          <a:ln>
            <a:noFill/>
          </a:ln>
        </p:spPr>
      </p:pic>
      <p:sp>
        <p:nvSpPr>
          <p:cNvPr id="2923" name="Google Shape;2923;p142"/>
          <p:cNvSpPr/>
          <p:nvPr/>
        </p:nvSpPr>
        <p:spPr>
          <a:xfrm>
            <a:off x="4402425" y="2877575"/>
            <a:ext cx="1022700" cy="252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4" name="Google Shape;2924;p142"/>
          <p:cNvSpPr txBox="1"/>
          <p:nvPr/>
        </p:nvSpPr>
        <p:spPr>
          <a:xfrm>
            <a:off x="7123288" y="0"/>
            <a:ext cx="1414170" cy="127214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vi" sz="1400" u="none" cap="none" strike="noStrike">
                <a:solidFill>
                  <a:srgbClr val="FF0000"/>
                </a:solidFill>
                <a:latin typeface="Arial"/>
                <a:ea typeface="Arial"/>
                <a:cs typeface="Arial"/>
                <a:sym typeface="Arial"/>
              </a:rPr>
              <a:t>OUR IDEAS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HANDLING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ADVANTAGES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DEMO</a:t>
            </a:r>
            <a:endParaRPr b="1" i="0" sz="1400" u="none" cap="none" strike="noStrike">
              <a:solidFill>
                <a:srgbClr val="FF0000"/>
              </a:solidFill>
              <a:latin typeface="Arial"/>
              <a:ea typeface="Arial"/>
              <a:cs typeface="Arial"/>
              <a:sym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8" name="Shape 2928"/>
        <p:cNvGrpSpPr/>
        <p:nvPr/>
      </p:nvGrpSpPr>
      <p:grpSpPr>
        <a:xfrm>
          <a:off x="0" y="0"/>
          <a:ext cx="0" cy="0"/>
          <a:chOff x="0" y="0"/>
          <a:chExt cx="0" cy="0"/>
        </a:xfrm>
      </p:grpSpPr>
      <p:sp>
        <p:nvSpPr>
          <p:cNvPr id="2929" name="Google Shape;2929;p143"/>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solidFill>
                  <a:schemeClr val="lt1"/>
                </a:solidFill>
              </a:rPr>
              <a:t>OUR IDEAS</a:t>
            </a:r>
            <a:endParaRPr/>
          </a:p>
        </p:txBody>
      </p:sp>
      <p:sp>
        <p:nvSpPr>
          <p:cNvPr id="2930" name="Google Shape;2930;p143"/>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grpSp>
        <p:nvGrpSpPr>
          <p:cNvPr id="2931" name="Google Shape;2931;p143"/>
          <p:cNvGrpSpPr/>
          <p:nvPr/>
        </p:nvGrpSpPr>
        <p:grpSpPr>
          <a:xfrm>
            <a:off x="-18222" y="1324654"/>
            <a:ext cx="2885406" cy="721779"/>
            <a:chOff x="-905720" y="1363501"/>
            <a:chExt cx="2885406" cy="721779"/>
          </a:xfrm>
        </p:grpSpPr>
        <p:sp>
          <p:nvSpPr>
            <p:cNvPr id="2932" name="Google Shape;2932;p143"/>
            <p:cNvSpPr txBox="1"/>
            <p:nvPr/>
          </p:nvSpPr>
          <p:spPr>
            <a:xfrm>
              <a:off x="-296510" y="1611304"/>
              <a:ext cx="2276196" cy="473976"/>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400"/>
                <a:buFont typeface="Arial"/>
                <a:buNone/>
              </a:pPr>
              <a:r>
                <a:rPr b="1" i="0" lang="vi" sz="1400" u="none" cap="none" strike="noStrike">
                  <a:solidFill>
                    <a:srgbClr val="7F7F7F"/>
                  </a:solidFill>
                  <a:latin typeface="Arial"/>
                  <a:ea typeface="Arial"/>
                  <a:cs typeface="Arial"/>
                  <a:sym typeface="Arial"/>
                </a:rPr>
                <a:t>Black listed processes</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280"/>
                </a:spcBef>
                <a:spcAft>
                  <a:spcPts val="0"/>
                </a:spcAft>
                <a:buClr>
                  <a:srgbClr val="000000"/>
                </a:buClr>
                <a:buSzPts val="1400"/>
                <a:buFont typeface="Arial"/>
                <a:buNone/>
              </a:pPr>
              <a:r>
                <a:rPr b="1" i="0" lang="vi" sz="1400" u="none" cap="none" strike="noStrike">
                  <a:solidFill>
                    <a:srgbClr val="7F7F7F"/>
                  </a:solidFill>
                  <a:latin typeface="Arial"/>
                  <a:ea typeface="Arial"/>
                  <a:cs typeface="Arial"/>
                  <a:sym typeface="Arial"/>
                </a:rPr>
                <a:t>Accepted processes</a:t>
              </a:r>
              <a:endParaRPr b="0" i="0" sz="1400" u="none" cap="none" strike="noStrike">
                <a:solidFill>
                  <a:srgbClr val="595959"/>
                </a:solidFill>
                <a:latin typeface="Arial"/>
                <a:ea typeface="Arial"/>
                <a:cs typeface="Arial"/>
                <a:sym typeface="Arial"/>
              </a:endParaRPr>
            </a:p>
          </p:txBody>
        </p:sp>
        <p:sp>
          <p:nvSpPr>
            <p:cNvPr id="2933" name="Google Shape;2933;p143"/>
            <p:cNvSpPr/>
            <p:nvPr/>
          </p:nvSpPr>
          <p:spPr>
            <a:xfrm>
              <a:off x="-905720" y="1363501"/>
              <a:ext cx="2885405" cy="215444"/>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400"/>
                <a:buFont typeface="Arial"/>
                <a:buNone/>
              </a:pPr>
              <a:r>
                <a:rPr b="1" i="0" lang="vi" sz="1400" u="none" cap="none" strike="noStrike">
                  <a:solidFill>
                    <a:schemeClr val="accent2"/>
                  </a:solidFill>
                  <a:latin typeface="Arial"/>
                  <a:ea typeface="Arial"/>
                  <a:cs typeface="Arial"/>
                  <a:sym typeface="Arial"/>
                </a:rPr>
                <a:t>Computer’s Process Management</a:t>
              </a:r>
              <a:endParaRPr b="0" i="0" sz="1400" u="none" cap="none" strike="noStrike">
                <a:solidFill>
                  <a:srgbClr val="000000"/>
                </a:solidFill>
                <a:latin typeface="Arial"/>
                <a:ea typeface="Arial"/>
                <a:cs typeface="Arial"/>
                <a:sym typeface="Arial"/>
              </a:endParaRPr>
            </a:p>
          </p:txBody>
        </p:sp>
      </p:grpSp>
      <p:sp>
        <p:nvSpPr>
          <p:cNvPr id="2934" name="Google Shape;2934;p143"/>
          <p:cNvSpPr/>
          <p:nvPr/>
        </p:nvSpPr>
        <p:spPr>
          <a:xfrm>
            <a:off x="3275514" y="1644438"/>
            <a:ext cx="1116726" cy="999369"/>
          </a:xfrm>
          <a:custGeom>
            <a:rect b="b" l="l" r="r" t="t"/>
            <a:pathLst>
              <a:path extrusionOk="0" h="299" w="335">
                <a:moveTo>
                  <a:pt x="330" y="184"/>
                </a:moveTo>
                <a:cubicBezTo>
                  <a:pt x="330" y="159"/>
                  <a:pt x="330" y="32"/>
                  <a:pt x="330" y="32"/>
                </a:cubicBezTo>
                <a:cubicBezTo>
                  <a:pt x="330" y="32"/>
                  <a:pt x="335" y="0"/>
                  <a:pt x="257" y="18"/>
                </a:cubicBezTo>
                <a:cubicBezTo>
                  <a:pt x="180" y="35"/>
                  <a:pt x="96" y="74"/>
                  <a:pt x="33" y="152"/>
                </a:cubicBezTo>
                <a:cubicBezTo>
                  <a:pt x="25" y="163"/>
                  <a:pt x="0" y="190"/>
                  <a:pt x="28" y="206"/>
                </a:cubicBezTo>
                <a:cubicBezTo>
                  <a:pt x="57" y="222"/>
                  <a:pt x="168" y="287"/>
                  <a:pt x="168" y="287"/>
                </a:cubicBezTo>
                <a:cubicBezTo>
                  <a:pt x="168" y="287"/>
                  <a:pt x="189" y="299"/>
                  <a:pt x="206" y="286"/>
                </a:cubicBezTo>
                <a:cubicBezTo>
                  <a:pt x="222" y="272"/>
                  <a:pt x="257" y="244"/>
                  <a:pt x="289" y="233"/>
                </a:cubicBezTo>
                <a:cubicBezTo>
                  <a:pt x="319" y="224"/>
                  <a:pt x="331" y="226"/>
                  <a:pt x="330" y="184"/>
                </a:cubicBezTo>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35" name="Google Shape;2935;p143"/>
          <p:cNvGrpSpPr/>
          <p:nvPr/>
        </p:nvGrpSpPr>
        <p:grpSpPr>
          <a:xfrm>
            <a:off x="3915476" y="2493442"/>
            <a:ext cx="1006704" cy="1004870"/>
            <a:chOff x="4065897" y="2309254"/>
            <a:chExt cx="1006704" cy="1004870"/>
          </a:xfrm>
        </p:grpSpPr>
        <p:sp>
          <p:nvSpPr>
            <p:cNvPr id="2936" name="Google Shape;2936;p143"/>
            <p:cNvSpPr/>
            <p:nvPr/>
          </p:nvSpPr>
          <p:spPr>
            <a:xfrm>
              <a:off x="4065897" y="2309254"/>
              <a:ext cx="1006704" cy="1004870"/>
            </a:xfrm>
            <a:prstGeom prst="ellipse">
              <a:avLst/>
            </a:prstGeom>
            <a:solidFill>
              <a:srgbClr val="D8D8D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7" name="Google Shape;2937;p143"/>
            <p:cNvSpPr/>
            <p:nvPr/>
          </p:nvSpPr>
          <p:spPr>
            <a:xfrm>
              <a:off x="4082757" y="2643730"/>
              <a:ext cx="944489" cy="292388"/>
            </a:xfrm>
            <a:prstGeom prst="rect">
              <a:avLst/>
            </a:prstGeom>
            <a:solidFill>
              <a:srgbClr val="D8D8D8"/>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vi" sz="1300" u="none" cap="none" strike="noStrike">
                  <a:solidFill>
                    <a:srgbClr val="7F7F7F"/>
                  </a:solidFill>
                  <a:latin typeface="Arial"/>
                  <a:ea typeface="Arial"/>
                  <a:cs typeface="Arial"/>
                  <a:sym typeface="Arial"/>
                </a:rPr>
                <a:t>Exam Tool</a:t>
              </a:r>
              <a:endParaRPr b="0" i="0" sz="1300" u="none" cap="none" strike="noStrike">
                <a:solidFill>
                  <a:srgbClr val="7F7F7F"/>
                </a:solidFill>
                <a:latin typeface="Arial"/>
                <a:ea typeface="Arial"/>
                <a:cs typeface="Arial"/>
                <a:sym typeface="Arial"/>
              </a:endParaRPr>
            </a:p>
          </p:txBody>
        </p:sp>
      </p:grpSp>
      <p:grpSp>
        <p:nvGrpSpPr>
          <p:cNvPr id="2938" name="Google Shape;2938;p143"/>
          <p:cNvGrpSpPr/>
          <p:nvPr/>
        </p:nvGrpSpPr>
        <p:grpSpPr>
          <a:xfrm>
            <a:off x="2940530" y="1552759"/>
            <a:ext cx="740783" cy="311947"/>
            <a:chOff x="2901397" y="1460250"/>
            <a:chExt cx="930338" cy="220268"/>
          </a:xfrm>
        </p:grpSpPr>
        <p:cxnSp>
          <p:nvCxnSpPr>
            <p:cNvPr id="2939" name="Google Shape;2939;p143"/>
            <p:cNvCxnSpPr/>
            <p:nvPr/>
          </p:nvCxnSpPr>
          <p:spPr>
            <a:xfrm rot="10800000">
              <a:off x="3592681" y="1460250"/>
              <a:ext cx="239054" cy="220268"/>
            </a:xfrm>
            <a:prstGeom prst="straightConnector1">
              <a:avLst/>
            </a:prstGeom>
            <a:noFill/>
            <a:ln cap="flat" cmpd="sng" w="12700">
              <a:solidFill>
                <a:srgbClr val="A5A5A5"/>
              </a:solidFill>
              <a:prstDash val="solid"/>
              <a:round/>
              <a:headEnd len="sm" w="sm" type="none"/>
              <a:tailEnd len="sm" w="sm" type="none"/>
            </a:ln>
          </p:spPr>
        </p:cxnSp>
        <p:cxnSp>
          <p:nvCxnSpPr>
            <p:cNvPr id="2940" name="Google Shape;2940;p143"/>
            <p:cNvCxnSpPr/>
            <p:nvPr/>
          </p:nvCxnSpPr>
          <p:spPr>
            <a:xfrm rot="10800000">
              <a:off x="2901397" y="1463917"/>
              <a:ext cx="691284" cy="0"/>
            </a:xfrm>
            <a:prstGeom prst="straightConnector1">
              <a:avLst/>
            </a:prstGeom>
            <a:noFill/>
            <a:ln cap="flat" cmpd="sng" w="12700">
              <a:solidFill>
                <a:srgbClr val="A5A5A5"/>
              </a:solidFill>
              <a:prstDash val="solid"/>
              <a:round/>
              <a:headEnd len="sm" w="sm" type="none"/>
              <a:tailEnd len="sm" w="sm" type="none"/>
            </a:ln>
          </p:spPr>
        </p:cxnSp>
      </p:grpSp>
      <p:pic>
        <p:nvPicPr>
          <p:cNvPr id="2941" name="Google Shape;2941;p143"/>
          <p:cNvPicPr preferRelativeResize="0"/>
          <p:nvPr/>
        </p:nvPicPr>
        <p:blipFill rotWithShape="1">
          <a:blip r:embed="rId3">
            <a:alphaModFix/>
          </a:blip>
          <a:srcRect b="0" l="0" r="0" t="0"/>
          <a:stretch/>
        </p:blipFill>
        <p:spPr>
          <a:xfrm>
            <a:off x="3685801" y="1877847"/>
            <a:ext cx="532549" cy="532549"/>
          </a:xfrm>
          <a:prstGeom prst="rect">
            <a:avLst/>
          </a:prstGeom>
          <a:noFill/>
          <a:ln>
            <a:noFill/>
          </a:ln>
        </p:spPr>
      </p:pic>
      <p:sp>
        <p:nvSpPr>
          <p:cNvPr id="2942" name="Google Shape;2942;p143"/>
          <p:cNvSpPr txBox="1"/>
          <p:nvPr/>
        </p:nvSpPr>
        <p:spPr>
          <a:xfrm>
            <a:off x="7123288" y="0"/>
            <a:ext cx="1414170" cy="127214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vi" sz="1400" u="none" cap="none" strike="noStrike">
                <a:solidFill>
                  <a:srgbClr val="FF0000"/>
                </a:solidFill>
                <a:latin typeface="Arial"/>
                <a:ea typeface="Arial"/>
                <a:cs typeface="Arial"/>
                <a:sym typeface="Arial"/>
              </a:rPr>
              <a:t>OUR IDEAS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HANDLING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ADVANTAGES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DEMO</a:t>
            </a:r>
            <a:endParaRPr b="1" i="0" sz="1400" u="none" cap="none" strike="noStrike">
              <a:solidFill>
                <a:srgbClr val="FF0000"/>
              </a:solidFill>
              <a:latin typeface="Arial"/>
              <a:ea typeface="Arial"/>
              <a:cs typeface="Arial"/>
              <a:sym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6" name="Shape 2946"/>
        <p:cNvGrpSpPr/>
        <p:nvPr/>
      </p:nvGrpSpPr>
      <p:grpSpPr>
        <a:xfrm>
          <a:off x="0" y="0"/>
          <a:ext cx="0" cy="0"/>
          <a:chOff x="0" y="0"/>
          <a:chExt cx="0" cy="0"/>
        </a:xfrm>
      </p:grpSpPr>
      <p:sp>
        <p:nvSpPr>
          <p:cNvPr id="2947" name="Google Shape;2947;p144"/>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2000"/>
              <a:buFont typeface="Arial"/>
              <a:buNone/>
            </a:pPr>
            <a:r>
              <a:rPr lang="vi">
                <a:solidFill>
                  <a:schemeClr val="lt1"/>
                </a:solidFill>
              </a:rPr>
              <a:t>OUR IDEAS</a:t>
            </a:r>
            <a:endParaRPr/>
          </a:p>
        </p:txBody>
      </p:sp>
      <p:sp>
        <p:nvSpPr>
          <p:cNvPr id="2948" name="Google Shape;2948;p144"/>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grpSp>
        <p:nvGrpSpPr>
          <p:cNvPr id="2949" name="Google Shape;2949;p144"/>
          <p:cNvGrpSpPr/>
          <p:nvPr/>
        </p:nvGrpSpPr>
        <p:grpSpPr>
          <a:xfrm>
            <a:off x="6072675" y="1338623"/>
            <a:ext cx="2276195" cy="678690"/>
            <a:chOff x="7174424" y="1352592"/>
            <a:chExt cx="2276195" cy="678690"/>
          </a:xfrm>
        </p:grpSpPr>
        <p:sp>
          <p:nvSpPr>
            <p:cNvPr id="2950" name="Google Shape;2950;p144"/>
            <p:cNvSpPr txBox="1"/>
            <p:nvPr/>
          </p:nvSpPr>
          <p:spPr>
            <a:xfrm>
              <a:off x="7174424" y="1600395"/>
              <a:ext cx="2276195" cy="43088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rgbClr val="7F7F7F"/>
                  </a:solidFill>
                  <a:latin typeface="Arial"/>
                  <a:ea typeface="Arial"/>
                  <a:cs typeface="Arial"/>
                  <a:sym typeface="Arial"/>
                </a:rPr>
                <a:t>- Get the screen of a specific student</a:t>
              </a:r>
              <a:endParaRPr b="0" i="0" sz="1400" u="none" cap="none" strike="noStrike">
                <a:solidFill>
                  <a:srgbClr val="595959"/>
                </a:solidFill>
                <a:latin typeface="Arial"/>
                <a:ea typeface="Arial"/>
                <a:cs typeface="Arial"/>
                <a:sym typeface="Arial"/>
              </a:endParaRPr>
            </a:p>
          </p:txBody>
        </p:sp>
        <p:sp>
          <p:nvSpPr>
            <p:cNvPr id="2951" name="Google Shape;2951;p144"/>
            <p:cNvSpPr/>
            <p:nvPr/>
          </p:nvSpPr>
          <p:spPr>
            <a:xfrm>
              <a:off x="7174424" y="1352592"/>
              <a:ext cx="1660711" cy="21544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chemeClr val="accent3"/>
                  </a:solidFill>
                  <a:latin typeface="Arial"/>
                  <a:ea typeface="Arial"/>
                  <a:cs typeface="Arial"/>
                  <a:sym typeface="Arial"/>
                </a:rPr>
                <a:t>Get Student Screen</a:t>
              </a:r>
              <a:endParaRPr b="0" i="0" sz="1400" u="none" cap="none" strike="noStrike">
                <a:solidFill>
                  <a:srgbClr val="000000"/>
                </a:solidFill>
                <a:latin typeface="Arial"/>
                <a:ea typeface="Arial"/>
                <a:cs typeface="Arial"/>
                <a:sym typeface="Arial"/>
              </a:endParaRPr>
            </a:p>
          </p:txBody>
        </p:sp>
      </p:grpSp>
      <p:grpSp>
        <p:nvGrpSpPr>
          <p:cNvPr id="2952" name="Google Shape;2952;p144"/>
          <p:cNvGrpSpPr/>
          <p:nvPr/>
        </p:nvGrpSpPr>
        <p:grpSpPr>
          <a:xfrm>
            <a:off x="-18222" y="1324654"/>
            <a:ext cx="2885406" cy="721779"/>
            <a:chOff x="-905720" y="1363501"/>
            <a:chExt cx="2885406" cy="721779"/>
          </a:xfrm>
        </p:grpSpPr>
        <p:sp>
          <p:nvSpPr>
            <p:cNvPr id="2953" name="Google Shape;2953;p144"/>
            <p:cNvSpPr txBox="1"/>
            <p:nvPr/>
          </p:nvSpPr>
          <p:spPr>
            <a:xfrm>
              <a:off x="-296510" y="1611304"/>
              <a:ext cx="2276196" cy="473976"/>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400"/>
                <a:buFont typeface="Arial"/>
                <a:buNone/>
              </a:pPr>
              <a:r>
                <a:rPr b="1" i="0" lang="vi" sz="1400" u="none" cap="none" strike="noStrike">
                  <a:solidFill>
                    <a:srgbClr val="7F7F7F"/>
                  </a:solidFill>
                  <a:latin typeface="Arial"/>
                  <a:ea typeface="Arial"/>
                  <a:cs typeface="Arial"/>
                  <a:sym typeface="Arial"/>
                </a:rPr>
                <a:t>Black listed processes</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280"/>
                </a:spcBef>
                <a:spcAft>
                  <a:spcPts val="0"/>
                </a:spcAft>
                <a:buClr>
                  <a:srgbClr val="000000"/>
                </a:buClr>
                <a:buSzPts val="1400"/>
                <a:buFont typeface="Arial"/>
                <a:buNone/>
              </a:pPr>
              <a:r>
                <a:rPr b="1" i="0" lang="vi" sz="1400" u="none" cap="none" strike="noStrike">
                  <a:solidFill>
                    <a:srgbClr val="7F7F7F"/>
                  </a:solidFill>
                  <a:latin typeface="Arial"/>
                  <a:ea typeface="Arial"/>
                  <a:cs typeface="Arial"/>
                  <a:sym typeface="Arial"/>
                </a:rPr>
                <a:t>Accepted processes</a:t>
              </a:r>
              <a:endParaRPr b="0" i="0" sz="1400" u="none" cap="none" strike="noStrike">
                <a:solidFill>
                  <a:srgbClr val="595959"/>
                </a:solidFill>
                <a:latin typeface="Arial"/>
                <a:ea typeface="Arial"/>
                <a:cs typeface="Arial"/>
                <a:sym typeface="Arial"/>
              </a:endParaRPr>
            </a:p>
          </p:txBody>
        </p:sp>
        <p:sp>
          <p:nvSpPr>
            <p:cNvPr id="2954" name="Google Shape;2954;p144"/>
            <p:cNvSpPr/>
            <p:nvPr/>
          </p:nvSpPr>
          <p:spPr>
            <a:xfrm>
              <a:off x="-905720" y="1363501"/>
              <a:ext cx="2885405" cy="215444"/>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400"/>
                <a:buFont typeface="Arial"/>
                <a:buNone/>
              </a:pPr>
              <a:r>
                <a:rPr b="1" i="0" lang="vi" sz="1400" u="none" cap="none" strike="noStrike">
                  <a:solidFill>
                    <a:schemeClr val="accent2"/>
                  </a:solidFill>
                  <a:latin typeface="Arial"/>
                  <a:ea typeface="Arial"/>
                  <a:cs typeface="Arial"/>
                  <a:sym typeface="Arial"/>
                </a:rPr>
                <a:t>Computer’s Process Management</a:t>
              </a:r>
              <a:endParaRPr b="0" i="0" sz="1400" u="none" cap="none" strike="noStrike">
                <a:solidFill>
                  <a:srgbClr val="000000"/>
                </a:solidFill>
                <a:latin typeface="Arial"/>
                <a:ea typeface="Arial"/>
                <a:cs typeface="Arial"/>
                <a:sym typeface="Arial"/>
              </a:endParaRPr>
            </a:p>
          </p:txBody>
        </p:sp>
      </p:grpSp>
      <p:sp>
        <p:nvSpPr>
          <p:cNvPr id="2955" name="Google Shape;2955;p144"/>
          <p:cNvSpPr/>
          <p:nvPr/>
        </p:nvSpPr>
        <p:spPr>
          <a:xfrm>
            <a:off x="3275514" y="1644438"/>
            <a:ext cx="1116726" cy="999369"/>
          </a:xfrm>
          <a:custGeom>
            <a:rect b="b" l="l" r="r" t="t"/>
            <a:pathLst>
              <a:path extrusionOk="0" h="299" w="335">
                <a:moveTo>
                  <a:pt x="330" y="184"/>
                </a:moveTo>
                <a:cubicBezTo>
                  <a:pt x="330" y="159"/>
                  <a:pt x="330" y="32"/>
                  <a:pt x="330" y="32"/>
                </a:cubicBezTo>
                <a:cubicBezTo>
                  <a:pt x="330" y="32"/>
                  <a:pt x="335" y="0"/>
                  <a:pt x="257" y="18"/>
                </a:cubicBezTo>
                <a:cubicBezTo>
                  <a:pt x="180" y="35"/>
                  <a:pt x="96" y="74"/>
                  <a:pt x="33" y="152"/>
                </a:cubicBezTo>
                <a:cubicBezTo>
                  <a:pt x="25" y="163"/>
                  <a:pt x="0" y="190"/>
                  <a:pt x="28" y="206"/>
                </a:cubicBezTo>
                <a:cubicBezTo>
                  <a:pt x="57" y="222"/>
                  <a:pt x="168" y="287"/>
                  <a:pt x="168" y="287"/>
                </a:cubicBezTo>
                <a:cubicBezTo>
                  <a:pt x="168" y="287"/>
                  <a:pt x="189" y="299"/>
                  <a:pt x="206" y="286"/>
                </a:cubicBezTo>
                <a:cubicBezTo>
                  <a:pt x="222" y="272"/>
                  <a:pt x="257" y="244"/>
                  <a:pt x="289" y="233"/>
                </a:cubicBezTo>
                <a:cubicBezTo>
                  <a:pt x="319" y="224"/>
                  <a:pt x="331" y="226"/>
                  <a:pt x="330" y="184"/>
                </a:cubicBezTo>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144"/>
          <p:cNvSpPr/>
          <p:nvPr/>
        </p:nvSpPr>
        <p:spPr>
          <a:xfrm>
            <a:off x="4465587" y="1648105"/>
            <a:ext cx="1116726" cy="1015872"/>
          </a:xfrm>
          <a:custGeom>
            <a:rect b="b" l="l" r="r" t="t"/>
            <a:pathLst>
              <a:path extrusionOk="0" h="304" w="335">
                <a:moveTo>
                  <a:pt x="174" y="281"/>
                </a:moveTo>
                <a:cubicBezTo>
                  <a:pt x="195" y="268"/>
                  <a:pt x="305" y="204"/>
                  <a:pt x="305" y="204"/>
                </a:cubicBezTo>
                <a:cubicBezTo>
                  <a:pt x="305" y="204"/>
                  <a:pt x="335" y="192"/>
                  <a:pt x="280" y="133"/>
                </a:cubicBezTo>
                <a:cubicBezTo>
                  <a:pt x="225" y="76"/>
                  <a:pt x="149" y="24"/>
                  <a:pt x="49" y="9"/>
                </a:cubicBezTo>
                <a:cubicBezTo>
                  <a:pt x="36" y="7"/>
                  <a:pt x="0" y="0"/>
                  <a:pt x="1" y="33"/>
                </a:cubicBezTo>
                <a:cubicBezTo>
                  <a:pt x="2" y="65"/>
                  <a:pt x="3" y="194"/>
                  <a:pt x="3" y="194"/>
                </a:cubicBezTo>
                <a:cubicBezTo>
                  <a:pt x="3" y="194"/>
                  <a:pt x="3" y="219"/>
                  <a:pt x="23" y="226"/>
                </a:cubicBezTo>
                <a:cubicBezTo>
                  <a:pt x="43" y="233"/>
                  <a:pt x="85" y="249"/>
                  <a:pt x="110" y="271"/>
                </a:cubicBezTo>
                <a:cubicBezTo>
                  <a:pt x="133" y="292"/>
                  <a:pt x="138" y="304"/>
                  <a:pt x="174" y="281"/>
                </a:cubicBezTo>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57" name="Google Shape;2957;p144"/>
          <p:cNvGrpSpPr/>
          <p:nvPr/>
        </p:nvGrpSpPr>
        <p:grpSpPr>
          <a:xfrm>
            <a:off x="3915476" y="2493442"/>
            <a:ext cx="1006704" cy="1004870"/>
            <a:chOff x="4065897" y="2309254"/>
            <a:chExt cx="1006704" cy="1004870"/>
          </a:xfrm>
        </p:grpSpPr>
        <p:sp>
          <p:nvSpPr>
            <p:cNvPr id="2958" name="Google Shape;2958;p144"/>
            <p:cNvSpPr/>
            <p:nvPr/>
          </p:nvSpPr>
          <p:spPr>
            <a:xfrm>
              <a:off x="4065897" y="2309254"/>
              <a:ext cx="1006704" cy="1004870"/>
            </a:xfrm>
            <a:prstGeom prst="ellipse">
              <a:avLst/>
            </a:prstGeom>
            <a:solidFill>
              <a:srgbClr val="D8D8D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9" name="Google Shape;2959;p144"/>
            <p:cNvSpPr/>
            <p:nvPr/>
          </p:nvSpPr>
          <p:spPr>
            <a:xfrm>
              <a:off x="4082757" y="2643730"/>
              <a:ext cx="944489" cy="292388"/>
            </a:xfrm>
            <a:prstGeom prst="rect">
              <a:avLst/>
            </a:prstGeom>
            <a:solidFill>
              <a:srgbClr val="D8D8D8"/>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vi" sz="1300" u="none" cap="none" strike="noStrike">
                  <a:solidFill>
                    <a:srgbClr val="7F7F7F"/>
                  </a:solidFill>
                  <a:latin typeface="Arial"/>
                  <a:ea typeface="Arial"/>
                  <a:cs typeface="Arial"/>
                  <a:sym typeface="Arial"/>
                </a:rPr>
                <a:t>Exam Tool</a:t>
              </a:r>
              <a:endParaRPr b="0" i="0" sz="1300" u="none" cap="none" strike="noStrike">
                <a:solidFill>
                  <a:srgbClr val="7F7F7F"/>
                </a:solidFill>
                <a:latin typeface="Arial"/>
                <a:ea typeface="Arial"/>
                <a:cs typeface="Arial"/>
                <a:sym typeface="Arial"/>
              </a:endParaRPr>
            </a:p>
          </p:txBody>
        </p:sp>
      </p:grpSp>
      <p:grpSp>
        <p:nvGrpSpPr>
          <p:cNvPr id="2960" name="Google Shape;2960;p144"/>
          <p:cNvGrpSpPr/>
          <p:nvPr/>
        </p:nvGrpSpPr>
        <p:grpSpPr>
          <a:xfrm>
            <a:off x="2940530" y="1552759"/>
            <a:ext cx="740783" cy="311947"/>
            <a:chOff x="2901397" y="1460250"/>
            <a:chExt cx="930338" cy="220268"/>
          </a:xfrm>
        </p:grpSpPr>
        <p:cxnSp>
          <p:nvCxnSpPr>
            <p:cNvPr id="2961" name="Google Shape;2961;p144"/>
            <p:cNvCxnSpPr/>
            <p:nvPr/>
          </p:nvCxnSpPr>
          <p:spPr>
            <a:xfrm rot="10800000">
              <a:off x="3592681" y="1460250"/>
              <a:ext cx="239054" cy="220268"/>
            </a:xfrm>
            <a:prstGeom prst="straightConnector1">
              <a:avLst/>
            </a:prstGeom>
            <a:noFill/>
            <a:ln cap="flat" cmpd="sng" w="12700">
              <a:solidFill>
                <a:srgbClr val="A5A5A5"/>
              </a:solidFill>
              <a:prstDash val="solid"/>
              <a:round/>
              <a:headEnd len="sm" w="sm" type="none"/>
              <a:tailEnd len="sm" w="sm" type="none"/>
            </a:ln>
          </p:spPr>
        </p:cxnSp>
        <p:cxnSp>
          <p:nvCxnSpPr>
            <p:cNvPr id="2962" name="Google Shape;2962;p144"/>
            <p:cNvCxnSpPr/>
            <p:nvPr/>
          </p:nvCxnSpPr>
          <p:spPr>
            <a:xfrm rot="10800000">
              <a:off x="2901397" y="1463917"/>
              <a:ext cx="691284" cy="0"/>
            </a:xfrm>
            <a:prstGeom prst="straightConnector1">
              <a:avLst/>
            </a:prstGeom>
            <a:noFill/>
            <a:ln cap="flat" cmpd="sng" w="12700">
              <a:solidFill>
                <a:srgbClr val="A5A5A5"/>
              </a:solidFill>
              <a:prstDash val="solid"/>
              <a:round/>
              <a:headEnd len="sm" w="sm" type="none"/>
              <a:tailEnd len="sm" w="sm" type="none"/>
            </a:ln>
          </p:spPr>
        </p:cxnSp>
      </p:grpSp>
      <p:grpSp>
        <p:nvGrpSpPr>
          <p:cNvPr id="2963" name="Google Shape;2963;p144"/>
          <p:cNvGrpSpPr/>
          <p:nvPr/>
        </p:nvGrpSpPr>
        <p:grpSpPr>
          <a:xfrm flipH="1">
            <a:off x="5096784" y="1644438"/>
            <a:ext cx="930338" cy="220268"/>
            <a:chOff x="2901397" y="1460250"/>
            <a:chExt cx="930338" cy="220268"/>
          </a:xfrm>
        </p:grpSpPr>
        <p:cxnSp>
          <p:nvCxnSpPr>
            <p:cNvPr id="2964" name="Google Shape;2964;p144"/>
            <p:cNvCxnSpPr/>
            <p:nvPr/>
          </p:nvCxnSpPr>
          <p:spPr>
            <a:xfrm rot="10800000">
              <a:off x="3592681" y="1460250"/>
              <a:ext cx="239054" cy="220268"/>
            </a:xfrm>
            <a:prstGeom prst="straightConnector1">
              <a:avLst/>
            </a:prstGeom>
            <a:noFill/>
            <a:ln cap="flat" cmpd="sng" w="12700">
              <a:solidFill>
                <a:srgbClr val="A5A5A5"/>
              </a:solidFill>
              <a:prstDash val="solid"/>
              <a:round/>
              <a:headEnd len="sm" w="sm" type="none"/>
              <a:tailEnd len="sm" w="sm" type="none"/>
            </a:ln>
          </p:spPr>
        </p:cxnSp>
        <p:cxnSp>
          <p:nvCxnSpPr>
            <p:cNvPr id="2965" name="Google Shape;2965;p144"/>
            <p:cNvCxnSpPr/>
            <p:nvPr/>
          </p:nvCxnSpPr>
          <p:spPr>
            <a:xfrm rot="10800000">
              <a:off x="2901397" y="1463918"/>
              <a:ext cx="691284" cy="0"/>
            </a:xfrm>
            <a:prstGeom prst="straightConnector1">
              <a:avLst/>
            </a:prstGeom>
            <a:noFill/>
            <a:ln cap="flat" cmpd="sng" w="12700">
              <a:solidFill>
                <a:srgbClr val="A5A5A5"/>
              </a:solidFill>
              <a:prstDash val="solid"/>
              <a:round/>
              <a:headEnd len="sm" w="sm" type="none"/>
              <a:tailEnd len="sm" w="sm" type="none"/>
            </a:ln>
          </p:spPr>
        </p:cxnSp>
      </p:grpSp>
      <p:pic>
        <p:nvPicPr>
          <p:cNvPr id="2966" name="Google Shape;2966;p144"/>
          <p:cNvPicPr preferRelativeResize="0"/>
          <p:nvPr/>
        </p:nvPicPr>
        <p:blipFill rotWithShape="1">
          <a:blip r:embed="rId3">
            <a:alphaModFix/>
          </a:blip>
          <a:srcRect b="0" l="0" r="0" t="0"/>
          <a:stretch/>
        </p:blipFill>
        <p:spPr>
          <a:xfrm>
            <a:off x="4748027" y="1933345"/>
            <a:ext cx="370687" cy="370687"/>
          </a:xfrm>
          <a:prstGeom prst="rect">
            <a:avLst/>
          </a:prstGeom>
          <a:noFill/>
          <a:ln>
            <a:noFill/>
          </a:ln>
        </p:spPr>
      </p:pic>
      <p:pic>
        <p:nvPicPr>
          <p:cNvPr id="2967" name="Google Shape;2967;p144"/>
          <p:cNvPicPr preferRelativeResize="0"/>
          <p:nvPr/>
        </p:nvPicPr>
        <p:blipFill rotWithShape="1">
          <a:blip r:embed="rId4">
            <a:alphaModFix/>
          </a:blip>
          <a:srcRect b="0" l="0" r="0" t="0"/>
          <a:stretch/>
        </p:blipFill>
        <p:spPr>
          <a:xfrm>
            <a:off x="3685801" y="1877847"/>
            <a:ext cx="532549" cy="532549"/>
          </a:xfrm>
          <a:prstGeom prst="rect">
            <a:avLst/>
          </a:prstGeom>
          <a:noFill/>
          <a:ln>
            <a:noFill/>
          </a:ln>
        </p:spPr>
      </p:pic>
      <p:sp>
        <p:nvSpPr>
          <p:cNvPr id="2968" name="Google Shape;2968;p144"/>
          <p:cNvSpPr txBox="1"/>
          <p:nvPr/>
        </p:nvSpPr>
        <p:spPr>
          <a:xfrm>
            <a:off x="7123288" y="0"/>
            <a:ext cx="1414170" cy="127214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vi" sz="1400" u="none" cap="none" strike="noStrike">
                <a:solidFill>
                  <a:srgbClr val="FF0000"/>
                </a:solidFill>
                <a:latin typeface="Arial"/>
                <a:ea typeface="Arial"/>
                <a:cs typeface="Arial"/>
                <a:sym typeface="Arial"/>
              </a:rPr>
              <a:t>OUR IDEAS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HANDLING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ADVANTAGES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DEMO</a:t>
            </a:r>
            <a:endParaRPr b="1" i="0" sz="1400" u="none" cap="none" strike="noStrike">
              <a:solidFill>
                <a:srgbClr val="FF0000"/>
              </a:solidFill>
              <a:latin typeface="Arial"/>
              <a:ea typeface="Arial"/>
              <a:cs typeface="Arial"/>
              <a:sym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2" name="Shape 2972"/>
        <p:cNvGrpSpPr/>
        <p:nvPr/>
      </p:nvGrpSpPr>
      <p:grpSpPr>
        <a:xfrm>
          <a:off x="0" y="0"/>
          <a:ext cx="0" cy="0"/>
          <a:chOff x="0" y="0"/>
          <a:chExt cx="0" cy="0"/>
        </a:xfrm>
      </p:grpSpPr>
      <p:sp>
        <p:nvSpPr>
          <p:cNvPr id="2973" name="Google Shape;2973;p145"/>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2000"/>
              <a:buFont typeface="Arial"/>
              <a:buNone/>
            </a:pPr>
            <a:r>
              <a:rPr lang="vi">
                <a:solidFill>
                  <a:schemeClr val="lt1"/>
                </a:solidFill>
              </a:rPr>
              <a:t>OUR IDEAS</a:t>
            </a:r>
            <a:endParaRPr/>
          </a:p>
        </p:txBody>
      </p:sp>
      <p:sp>
        <p:nvSpPr>
          <p:cNvPr id="2974" name="Google Shape;2974;p145"/>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grpSp>
        <p:nvGrpSpPr>
          <p:cNvPr id="2975" name="Google Shape;2975;p145"/>
          <p:cNvGrpSpPr/>
          <p:nvPr/>
        </p:nvGrpSpPr>
        <p:grpSpPr>
          <a:xfrm>
            <a:off x="6072675" y="1338623"/>
            <a:ext cx="2276195" cy="678690"/>
            <a:chOff x="7174424" y="1352592"/>
            <a:chExt cx="2276195" cy="678690"/>
          </a:xfrm>
        </p:grpSpPr>
        <p:sp>
          <p:nvSpPr>
            <p:cNvPr id="2976" name="Google Shape;2976;p145"/>
            <p:cNvSpPr txBox="1"/>
            <p:nvPr/>
          </p:nvSpPr>
          <p:spPr>
            <a:xfrm>
              <a:off x="7174424" y="1600395"/>
              <a:ext cx="2276195" cy="43088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rgbClr val="7F7F7F"/>
                  </a:solidFill>
                  <a:latin typeface="Arial"/>
                  <a:ea typeface="Arial"/>
                  <a:cs typeface="Arial"/>
                  <a:sym typeface="Arial"/>
                </a:rPr>
                <a:t>- Get the screen of a specific student</a:t>
              </a:r>
              <a:endParaRPr b="0" i="0" sz="1400" u="none" cap="none" strike="noStrike">
                <a:solidFill>
                  <a:srgbClr val="595959"/>
                </a:solidFill>
                <a:latin typeface="Arial"/>
                <a:ea typeface="Arial"/>
                <a:cs typeface="Arial"/>
                <a:sym typeface="Arial"/>
              </a:endParaRPr>
            </a:p>
          </p:txBody>
        </p:sp>
        <p:sp>
          <p:nvSpPr>
            <p:cNvPr id="2977" name="Google Shape;2977;p145"/>
            <p:cNvSpPr/>
            <p:nvPr/>
          </p:nvSpPr>
          <p:spPr>
            <a:xfrm>
              <a:off x="7174424" y="1352592"/>
              <a:ext cx="1660711" cy="21544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chemeClr val="accent3"/>
                  </a:solidFill>
                  <a:latin typeface="Arial"/>
                  <a:ea typeface="Arial"/>
                  <a:cs typeface="Arial"/>
                  <a:sym typeface="Arial"/>
                </a:rPr>
                <a:t>Get Student Screen</a:t>
              </a:r>
              <a:endParaRPr b="0" i="0" sz="1400" u="none" cap="none" strike="noStrike">
                <a:solidFill>
                  <a:srgbClr val="000000"/>
                </a:solidFill>
                <a:latin typeface="Arial"/>
                <a:ea typeface="Arial"/>
                <a:cs typeface="Arial"/>
                <a:sym typeface="Arial"/>
              </a:endParaRPr>
            </a:p>
          </p:txBody>
        </p:sp>
      </p:grpSp>
      <p:grpSp>
        <p:nvGrpSpPr>
          <p:cNvPr id="2978" name="Google Shape;2978;p145"/>
          <p:cNvGrpSpPr/>
          <p:nvPr/>
        </p:nvGrpSpPr>
        <p:grpSpPr>
          <a:xfrm>
            <a:off x="-18222" y="1324654"/>
            <a:ext cx="2885406" cy="721779"/>
            <a:chOff x="-905720" y="1363501"/>
            <a:chExt cx="2885406" cy="721779"/>
          </a:xfrm>
        </p:grpSpPr>
        <p:sp>
          <p:nvSpPr>
            <p:cNvPr id="2979" name="Google Shape;2979;p145"/>
            <p:cNvSpPr txBox="1"/>
            <p:nvPr/>
          </p:nvSpPr>
          <p:spPr>
            <a:xfrm>
              <a:off x="-296510" y="1611304"/>
              <a:ext cx="2276196" cy="473976"/>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400"/>
                <a:buFont typeface="Arial"/>
                <a:buNone/>
              </a:pPr>
              <a:r>
                <a:rPr b="1" i="0" lang="vi" sz="1400" u="none" cap="none" strike="noStrike">
                  <a:solidFill>
                    <a:srgbClr val="7F7F7F"/>
                  </a:solidFill>
                  <a:latin typeface="Arial"/>
                  <a:ea typeface="Arial"/>
                  <a:cs typeface="Arial"/>
                  <a:sym typeface="Arial"/>
                </a:rPr>
                <a:t>Black listed processes</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280"/>
                </a:spcBef>
                <a:spcAft>
                  <a:spcPts val="0"/>
                </a:spcAft>
                <a:buClr>
                  <a:srgbClr val="000000"/>
                </a:buClr>
                <a:buSzPts val="1400"/>
                <a:buFont typeface="Arial"/>
                <a:buNone/>
              </a:pPr>
              <a:r>
                <a:rPr b="1" i="0" lang="vi" sz="1400" u="none" cap="none" strike="noStrike">
                  <a:solidFill>
                    <a:srgbClr val="7F7F7F"/>
                  </a:solidFill>
                  <a:latin typeface="Arial"/>
                  <a:ea typeface="Arial"/>
                  <a:cs typeface="Arial"/>
                  <a:sym typeface="Arial"/>
                </a:rPr>
                <a:t>Accepted processes</a:t>
              </a:r>
              <a:endParaRPr b="0" i="0" sz="1400" u="none" cap="none" strike="noStrike">
                <a:solidFill>
                  <a:srgbClr val="595959"/>
                </a:solidFill>
                <a:latin typeface="Arial"/>
                <a:ea typeface="Arial"/>
                <a:cs typeface="Arial"/>
                <a:sym typeface="Arial"/>
              </a:endParaRPr>
            </a:p>
          </p:txBody>
        </p:sp>
        <p:sp>
          <p:nvSpPr>
            <p:cNvPr id="2980" name="Google Shape;2980;p145"/>
            <p:cNvSpPr/>
            <p:nvPr/>
          </p:nvSpPr>
          <p:spPr>
            <a:xfrm>
              <a:off x="-905720" y="1363501"/>
              <a:ext cx="2885405" cy="215444"/>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400"/>
                <a:buFont typeface="Arial"/>
                <a:buNone/>
              </a:pPr>
              <a:r>
                <a:rPr b="1" i="0" lang="vi" sz="1400" u="none" cap="none" strike="noStrike">
                  <a:solidFill>
                    <a:schemeClr val="accent2"/>
                  </a:solidFill>
                  <a:latin typeface="Arial"/>
                  <a:ea typeface="Arial"/>
                  <a:cs typeface="Arial"/>
                  <a:sym typeface="Arial"/>
                </a:rPr>
                <a:t>Computer’s Process Management</a:t>
              </a:r>
              <a:endParaRPr b="0" i="0" sz="1400" u="none" cap="none" strike="noStrike">
                <a:solidFill>
                  <a:srgbClr val="000000"/>
                </a:solidFill>
                <a:latin typeface="Arial"/>
                <a:ea typeface="Arial"/>
                <a:cs typeface="Arial"/>
                <a:sym typeface="Arial"/>
              </a:endParaRPr>
            </a:p>
          </p:txBody>
        </p:sp>
      </p:grpSp>
      <p:grpSp>
        <p:nvGrpSpPr>
          <p:cNvPr id="2981" name="Google Shape;2981;p145"/>
          <p:cNvGrpSpPr/>
          <p:nvPr/>
        </p:nvGrpSpPr>
        <p:grpSpPr>
          <a:xfrm>
            <a:off x="6264056" y="2616341"/>
            <a:ext cx="2276195" cy="678690"/>
            <a:chOff x="7174424" y="1352592"/>
            <a:chExt cx="2276195" cy="678690"/>
          </a:xfrm>
        </p:grpSpPr>
        <p:sp>
          <p:nvSpPr>
            <p:cNvPr id="2982" name="Google Shape;2982;p145"/>
            <p:cNvSpPr txBox="1"/>
            <p:nvPr/>
          </p:nvSpPr>
          <p:spPr>
            <a:xfrm>
              <a:off x="7174424" y="1600395"/>
              <a:ext cx="2276195" cy="43088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rgbClr val="7F7F7F"/>
                  </a:solidFill>
                  <a:latin typeface="Arial"/>
                  <a:ea typeface="Arial"/>
                  <a:cs typeface="Arial"/>
                  <a:sym typeface="Arial"/>
                </a:rPr>
                <a:t>- Get students who are using specify process</a:t>
              </a:r>
              <a:endParaRPr b="0" i="0" sz="1400" u="none" cap="none" strike="noStrike">
                <a:solidFill>
                  <a:srgbClr val="595959"/>
                </a:solidFill>
                <a:latin typeface="Arial"/>
                <a:ea typeface="Arial"/>
                <a:cs typeface="Arial"/>
                <a:sym typeface="Arial"/>
              </a:endParaRPr>
            </a:p>
          </p:txBody>
        </p:sp>
        <p:sp>
          <p:nvSpPr>
            <p:cNvPr id="2983" name="Google Shape;2983;p145"/>
            <p:cNvSpPr/>
            <p:nvPr/>
          </p:nvSpPr>
          <p:spPr>
            <a:xfrm>
              <a:off x="7174424" y="1352592"/>
              <a:ext cx="2148024" cy="21544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chemeClr val="accent4"/>
                  </a:solidFill>
                  <a:latin typeface="Arial"/>
                  <a:ea typeface="Arial"/>
                  <a:cs typeface="Arial"/>
                  <a:sym typeface="Arial"/>
                </a:rPr>
                <a:t>Scan Student by Process</a:t>
              </a:r>
              <a:endParaRPr b="0" i="0" sz="1400" u="none" cap="none" strike="noStrike">
                <a:solidFill>
                  <a:srgbClr val="000000"/>
                </a:solidFill>
                <a:latin typeface="Arial"/>
                <a:ea typeface="Arial"/>
                <a:cs typeface="Arial"/>
                <a:sym typeface="Arial"/>
              </a:endParaRPr>
            </a:p>
          </p:txBody>
        </p:sp>
      </p:grpSp>
      <p:sp>
        <p:nvSpPr>
          <p:cNvPr id="2984" name="Google Shape;2984;p145"/>
          <p:cNvSpPr/>
          <p:nvPr/>
        </p:nvSpPr>
        <p:spPr>
          <a:xfrm>
            <a:off x="3275514" y="1644438"/>
            <a:ext cx="1116726" cy="999369"/>
          </a:xfrm>
          <a:custGeom>
            <a:rect b="b" l="l" r="r" t="t"/>
            <a:pathLst>
              <a:path extrusionOk="0" h="299" w="335">
                <a:moveTo>
                  <a:pt x="330" y="184"/>
                </a:moveTo>
                <a:cubicBezTo>
                  <a:pt x="330" y="159"/>
                  <a:pt x="330" y="32"/>
                  <a:pt x="330" y="32"/>
                </a:cubicBezTo>
                <a:cubicBezTo>
                  <a:pt x="330" y="32"/>
                  <a:pt x="335" y="0"/>
                  <a:pt x="257" y="18"/>
                </a:cubicBezTo>
                <a:cubicBezTo>
                  <a:pt x="180" y="35"/>
                  <a:pt x="96" y="74"/>
                  <a:pt x="33" y="152"/>
                </a:cubicBezTo>
                <a:cubicBezTo>
                  <a:pt x="25" y="163"/>
                  <a:pt x="0" y="190"/>
                  <a:pt x="28" y="206"/>
                </a:cubicBezTo>
                <a:cubicBezTo>
                  <a:pt x="57" y="222"/>
                  <a:pt x="168" y="287"/>
                  <a:pt x="168" y="287"/>
                </a:cubicBezTo>
                <a:cubicBezTo>
                  <a:pt x="168" y="287"/>
                  <a:pt x="189" y="299"/>
                  <a:pt x="206" y="286"/>
                </a:cubicBezTo>
                <a:cubicBezTo>
                  <a:pt x="222" y="272"/>
                  <a:pt x="257" y="244"/>
                  <a:pt x="289" y="233"/>
                </a:cubicBezTo>
                <a:cubicBezTo>
                  <a:pt x="319" y="224"/>
                  <a:pt x="331" y="226"/>
                  <a:pt x="330" y="184"/>
                </a:cubicBezTo>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5" name="Google Shape;2985;p145"/>
          <p:cNvSpPr/>
          <p:nvPr/>
        </p:nvSpPr>
        <p:spPr>
          <a:xfrm>
            <a:off x="4465587" y="1648105"/>
            <a:ext cx="1116726" cy="1015872"/>
          </a:xfrm>
          <a:custGeom>
            <a:rect b="b" l="l" r="r" t="t"/>
            <a:pathLst>
              <a:path extrusionOk="0" h="304" w="335">
                <a:moveTo>
                  <a:pt x="174" y="281"/>
                </a:moveTo>
                <a:cubicBezTo>
                  <a:pt x="195" y="268"/>
                  <a:pt x="305" y="204"/>
                  <a:pt x="305" y="204"/>
                </a:cubicBezTo>
                <a:cubicBezTo>
                  <a:pt x="305" y="204"/>
                  <a:pt x="335" y="192"/>
                  <a:pt x="280" y="133"/>
                </a:cubicBezTo>
                <a:cubicBezTo>
                  <a:pt x="225" y="76"/>
                  <a:pt x="149" y="24"/>
                  <a:pt x="49" y="9"/>
                </a:cubicBezTo>
                <a:cubicBezTo>
                  <a:pt x="36" y="7"/>
                  <a:pt x="0" y="0"/>
                  <a:pt x="1" y="33"/>
                </a:cubicBezTo>
                <a:cubicBezTo>
                  <a:pt x="2" y="65"/>
                  <a:pt x="3" y="194"/>
                  <a:pt x="3" y="194"/>
                </a:cubicBezTo>
                <a:cubicBezTo>
                  <a:pt x="3" y="194"/>
                  <a:pt x="3" y="219"/>
                  <a:pt x="23" y="226"/>
                </a:cubicBezTo>
                <a:cubicBezTo>
                  <a:pt x="43" y="233"/>
                  <a:pt x="85" y="249"/>
                  <a:pt x="110" y="271"/>
                </a:cubicBezTo>
                <a:cubicBezTo>
                  <a:pt x="133" y="292"/>
                  <a:pt x="138" y="304"/>
                  <a:pt x="174" y="281"/>
                </a:cubicBezTo>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6" name="Google Shape;2986;p145"/>
          <p:cNvSpPr/>
          <p:nvPr/>
        </p:nvSpPr>
        <p:spPr>
          <a:xfrm>
            <a:off x="4955187" y="2346746"/>
            <a:ext cx="819666" cy="1285427"/>
          </a:xfrm>
          <a:custGeom>
            <a:rect b="b" l="l" r="r" t="t"/>
            <a:pathLst>
              <a:path extrusionOk="0" h="385" w="246">
                <a:moveTo>
                  <a:pt x="38" y="293"/>
                </a:moveTo>
                <a:cubicBezTo>
                  <a:pt x="60" y="304"/>
                  <a:pt x="171" y="365"/>
                  <a:pt x="171" y="365"/>
                </a:cubicBezTo>
                <a:cubicBezTo>
                  <a:pt x="171" y="365"/>
                  <a:pt x="197" y="385"/>
                  <a:pt x="219" y="308"/>
                </a:cubicBezTo>
                <a:cubicBezTo>
                  <a:pt x="241" y="232"/>
                  <a:pt x="246" y="140"/>
                  <a:pt x="208" y="47"/>
                </a:cubicBezTo>
                <a:cubicBezTo>
                  <a:pt x="203" y="35"/>
                  <a:pt x="191" y="0"/>
                  <a:pt x="163" y="17"/>
                </a:cubicBezTo>
                <a:cubicBezTo>
                  <a:pt x="136" y="35"/>
                  <a:pt x="26" y="101"/>
                  <a:pt x="26" y="101"/>
                </a:cubicBezTo>
                <a:cubicBezTo>
                  <a:pt x="26" y="101"/>
                  <a:pt x="4" y="114"/>
                  <a:pt x="8" y="135"/>
                </a:cubicBezTo>
                <a:cubicBezTo>
                  <a:pt x="13" y="156"/>
                  <a:pt x="21" y="200"/>
                  <a:pt x="14" y="233"/>
                </a:cubicBezTo>
                <a:cubicBezTo>
                  <a:pt x="8" y="263"/>
                  <a:pt x="0" y="273"/>
                  <a:pt x="38" y="293"/>
                </a:cubicBezTo>
              </a:path>
            </a:pathLst>
          </a:cu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87" name="Google Shape;2987;p145"/>
          <p:cNvGrpSpPr/>
          <p:nvPr/>
        </p:nvGrpSpPr>
        <p:grpSpPr>
          <a:xfrm>
            <a:off x="3915476" y="2493442"/>
            <a:ext cx="1006704" cy="1004870"/>
            <a:chOff x="4065897" y="2309254"/>
            <a:chExt cx="1006704" cy="1004870"/>
          </a:xfrm>
        </p:grpSpPr>
        <p:sp>
          <p:nvSpPr>
            <p:cNvPr id="2988" name="Google Shape;2988;p145"/>
            <p:cNvSpPr/>
            <p:nvPr/>
          </p:nvSpPr>
          <p:spPr>
            <a:xfrm>
              <a:off x="4065897" y="2309254"/>
              <a:ext cx="1006704" cy="1004870"/>
            </a:xfrm>
            <a:prstGeom prst="ellipse">
              <a:avLst/>
            </a:prstGeom>
            <a:solidFill>
              <a:srgbClr val="D8D8D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9" name="Google Shape;2989;p145"/>
            <p:cNvSpPr/>
            <p:nvPr/>
          </p:nvSpPr>
          <p:spPr>
            <a:xfrm>
              <a:off x="4082757" y="2643730"/>
              <a:ext cx="944489" cy="292388"/>
            </a:xfrm>
            <a:prstGeom prst="rect">
              <a:avLst/>
            </a:prstGeom>
            <a:solidFill>
              <a:srgbClr val="D8D8D8"/>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vi" sz="1300" u="none" cap="none" strike="noStrike">
                  <a:solidFill>
                    <a:srgbClr val="7F7F7F"/>
                  </a:solidFill>
                  <a:latin typeface="Arial"/>
                  <a:ea typeface="Arial"/>
                  <a:cs typeface="Arial"/>
                  <a:sym typeface="Arial"/>
                </a:rPr>
                <a:t>Exam Tool</a:t>
              </a:r>
              <a:endParaRPr b="0" i="0" sz="1300" u="none" cap="none" strike="noStrike">
                <a:solidFill>
                  <a:srgbClr val="7F7F7F"/>
                </a:solidFill>
                <a:latin typeface="Arial"/>
                <a:ea typeface="Arial"/>
                <a:cs typeface="Arial"/>
                <a:sym typeface="Arial"/>
              </a:endParaRPr>
            </a:p>
          </p:txBody>
        </p:sp>
      </p:grpSp>
      <p:grpSp>
        <p:nvGrpSpPr>
          <p:cNvPr id="2990" name="Google Shape;2990;p145"/>
          <p:cNvGrpSpPr/>
          <p:nvPr/>
        </p:nvGrpSpPr>
        <p:grpSpPr>
          <a:xfrm>
            <a:off x="2940530" y="1552759"/>
            <a:ext cx="740783" cy="311947"/>
            <a:chOff x="2901397" y="1460250"/>
            <a:chExt cx="930338" cy="220268"/>
          </a:xfrm>
        </p:grpSpPr>
        <p:cxnSp>
          <p:nvCxnSpPr>
            <p:cNvPr id="2991" name="Google Shape;2991;p145"/>
            <p:cNvCxnSpPr/>
            <p:nvPr/>
          </p:nvCxnSpPr>
          <p:spPr>
            <a:xfrm rot="10800000">
              <a:off x="3592681" y="1460250"/>
              <a:ext cx="239054" cy="220268"/>
            </a:xfrm>
            <a:prstGeom prst="straightConnector1">
              <a:avLst/>
            </a:prstGeom>
            <a:noFill/>
            <a:ln cap="flat" cmpd="sng" w="12700">
              <a:solidFill>
                <a:srgbClr val="A5A5A5"/>
              </a:solidFill>
              <a:prstDash val="solid"/>
              <a:round/>
              <a:headEnd len="sm" w="sm" type="none"/>
              <a:tailEnd len="sm" w="sm" type="none"/>
            </a:ln>
          </p:spPr>
        </p:cxnSp>
        <p:cxnSp>
          <p:nvCxnSpPr>
            <p:cNvPr id="2992" name="Google Shape;2992;p145"/>
            <p:cNvCxnSpPr/>
            <p:nvPr/>
          </p:nvCxnSpPr>
          <p:spPr>
            <a:xfrm rot="10800000">
              <a:off x="2901397" y="1463917"/>
              <a:ext cx="691284" cy="0"/>
            </a:xfrm>
            <a:prstGeom prst="straightConnector1">
              <a:avLst/>
            </a:prstGeom>
            <a:noFill/>
            <a:ln cap="flat" cmpd="sng" w="12700">
              <a:solidFill>
                <a:srgbClr val="A5A5A5"/>
              </a:solidFill>
              <a:prstDash val="solid"/>
              <a:round/>
              <a:headEnd len="sm" w="sm" type="none"/>
              <a:tailEnd len="sm" w="sm" type="none"/>
            </a:ln>
          </p:spPr>
        </p:cxnSp>
      </p:grpSp>
      <p:grpSp>
        <p:nvGrpSpPr>
          <p:cNvPr id="2993" name="Google Shape;2993;p145"/>
          <p:cNvGrpSpPr/>
          <p:nvPr/>
        </p:nvGrpSpPr>
        <p:grpSpPr>
          <a:xfrm flipH="1">
            <a:off x="5096784" y="1644438"/>
            <a:ext cx="930338" cy="220268"/>
            <a:chOff x="2901397" y="1460250"/>
            <a:chExt cx="930338" cy="220268"/>
          </a:xfrm>
        </p:grpSpPr>
        <p:cxnSp>
          <p:nvCxnSpPr>
            <p:cNvPr id="2994" name="Google Shape;2994;p145"/>
            <p:cNvCxnSpPr/>
            <p:nvPr/>
          </p:nvCxnSpPr>
          <p:spPr>
            <a:xfrm rot="10800000">
              <a:off x="3592681" y="1460250"/>
              <a:ext cx="239054" cy="220268"/>
            </a:xfrm>
            <a:prstGeom prst="straightConnector1">
              <a:avLst/>
            </a:prstGeom>
            <a:noFill/>
            <a:ln cap="flat" cmpd="sng" w="12700">
              <a:solidFill>
                <a:srgbClr val="A5A5A5"/>
              </a:solidFill>
              <a:prstDash val="solid"/>
              <a:round/>
              <a:headEnd len="sm" w="sm" type="none"/>
              <a:tailEnd len="sm" w="sm" type="none"/>
            </a:ln>
          </p:spPr>
        </p:cxnSp>
        <p:cxnSp>
          <p:nvCxnSpPr>
            <p:cNvPr id="2995" name="Google Shape;2995;p145"/>
            <p:cNvCxnSpPr/>
            <p:nvPr/>
          </p:nvCxnSpPr>
          <p:spPr>
            <a:xfrm rot="10800000">
              <a:off x="2901397" y="1463918"/>
              <a:ext cx="691284" cy="0"/>
            </a:xfrm>
            <a:prstGeom prst="straightConnector1">
              <a:avLst/>
            </a:prstGeom>
            <a:noFill/>
            <a:ln cap="flat" cmpd="sng" w="12700">
              <a:solidFill>
                <a:srgbClr val="A5A5A5"/>
              </a:solidFill>
              <a:prstDash val="solid"/>
              <a:round/>
              <a:headEnd len="sm" w="sm" type="none"/>
              <a:tailEnd len="sm" w="sm" type="none"/>
            </a:ln>
          </p:spPr>
        </p:cxnSp>
      </p:grpSp>
      <p:cxnSp>
        <p:nvCxnSpPr>
          <p:cNvPr id="2996" name="Google Shape;2996;p145"/>
          <p:cNvCxnSpPr/>
          <p:nvPr/>
        </p:nvCxnSpPr>
        <p:spPr>
          <a:xfrm rot="10800000">
            <a:off x="5765328" y="2986366"/>
            <a:ext cx="460627" cy="0"/>
          </a:xfrm>
          <a:prstGeom prst="straightConnector1">
            <a:avLst/>
          </a:prstGeom>
          <a:noFill/>
          <a:ln cap="flat" cmpd="sng" w="12700">
            <a:solidFill>
              <a:srgbClr val="A5A5A5"/>
            </a:solidFill>
            <a:prstDash val="solid"/>
            <a:round/>
            <a:headEnd len="sm" w="sm" type="none"/>
            <a:tailEnd len="sm" w="sm" type="none"/>
          </a:ln>
        </p:spPr>
      </p:cxnSp>
      <p:pic>
        <p:nvPicPr>
          <p:cNvPr id="2997" name="Google Shape;2997;p145"/>
          <p:cNvPicPr preferRelativeResize="0"/>
          <p:nvPr/>
        </p:nvPicPr>
        <p:blipFill rotWithShape="1">
          <a:blip r:embed="rId3">
            <a:alphaModFix/>
          </a:blip>
          <a:srcRect b="0" l="0" r="0" t="0"/>
          <a:stretch/>
        </p:blipFill>
        <p:spPr>
          <a:xfrm>
            <a:off x="4748027" y="1933345"/>
            <a:ext cx="370687" cy="370687"/>
          </a:xfrm>
          <a:prstGeom prst="rect">
            <a:avLst/>
          </a:prstGeom>
          <a:noFill/>
          <a:ln>
            <a:noFill/>
          </a:ln>
        </p:spPr>
      </p:pic>
      <p:pic>
        <p:nvPicPr>
          <p:cNvPr id="2998" name="Google Shape;2998;p145"/>
          <p:cNvPicPr preferRelativeResize="0"/>
          <p:nvPr/>
        </p:nvPicPr>
        <p:blipFill rotWithShape="1">
          <a:blip r:embed="rId4">
            <a:alphaModFix/>
          </a:blip>
          <a:srcRect b="0" l="0" r="0" t="0"/>
          <a:stretch/>
        </p:blipFill>
        <p:spPr>
          <a:xfrm>
            <a:off x="5166943" y="2757158"/>
            <a:ext cx="482609" cy="482609"/>
          </a:xfrm>
          <a:prstGeom prst="rect">
            <a:avLst/>
          </a:prstGeom>
          <a:noFill/>
          <a:ln>
            <a:noFill/>
          </a:ln>
        </p:spPr>
      </p:pic>
      <p:pic>
        <p:nvPicPr>
          <p:cNvPr id="2999" name="Google Shape;2999;p145"/>
          <p:cNvPicPr preferRelativeResize="0"/>
          <p:nvPr/>
        </p:nvPicPr>
        <p:blipFill rotWithShape="1">
          <a:blip r:embed="rId5">
            <a:alphaModFix/>
          </a:blip>
          <a:srcRect b="0" l="0" r="0" t="0"/>
          <a:stretch/>
        </p:blipFill>
        <p:spPr>
          <a:xfrm>
            <a:off x="3685801" y="1877847"/>
            <a:ext cx="532549" cy="532549"/>
          </a:xfrm>
          <a:prstGeom prst="rect">
            <a:avLst/>
          </a:prstGeom>
          <a:noFill/>
          <a:ln>
            <a:noFill/>
          </a:ln>
        </p:spPr>
      </p:pic>
      <p:sp>
        <p:nvSpPr>
          <p:cNvPr id="3000" name="Google Shape;3000;p145"/>
          <p:cNvSpPr txBox="1"/>
          <p:nvPr/>
        </p:nvSpPr>
        <p:spPr>
          <a:xfrm>
            <a:off x="7123288" y="0"/>
            <a:ext cx="1414170" cy="127214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vi" sz="1400" u="none" cap="none" strike="noStrike">
                <a:solidFill>
                  <a:srgbClr val="FF0000"/>
                </a:solidFill>
                <a:latin typeface="Arial"/>
                <a:ea typeface="Arial"/>
                <a:cs typeface="Arial"/>
                <a:sym typeface="Arial"/>
              </a:rPr>
              <a:t>OUR IDEAS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HANDLING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ADVANTAGES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DEMO</a:t>
            </a:r>
            <a:endParaRPr b="1" i="0" sz="1400" u="none" cap="none" strike="noStrike">
              <a:solidFill>
                <a:srgbClr val="FF0000"/>
              </a:solidFill>
              <a:latin typeface="Arial"/>
              <a:ea typeface="Arial"/>
              <a:cs typeface="Arial"/>
              <a:sym typeface="Arial"/>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4" name="Shape 3004"/>
        <p:cNvGrpSpPr/>
        <p:nvPr/>
      </p:nvGrpSpPr>
      <p:grpSpPr>
        <a:xfrm>
          <a:off x="0" y="0"/>
          <a:ext cx="0" cy="0"/>
          <a:chOff x="0" y="0"/>
          <a:chExt cx="0" cy="0"/>
        </a:xfrm>
      </p:grpSpPr>
      <p:sp>
        <p:nvSpPr>
          <p:cNvPr id="3005" name="Google Shape;3005;p146"/>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2000"/>
              <a:buFont typeface="Arial"/>
              <a:buNone/>
            </a:pPr>
            <a:r>
              <a:rPr lang="vi">
                <a:solidFill>
                  <a:schemeClr val="lt1"/>
                </a:solidFill>
              </a:rPr>
              <a:t>OUR IDEAS</a:t>
            </a:r>
            <a:endParaRPr/>
          </a:p>
        </p:txBody>
      </p:sp>
      <p:sp>
        <p:nvSpPr>
          <p:cNvPr id="3006" name="Google Shape;3006;p146"/>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grpSp>
        <p:nvGrpSpPr>
          <p:cNvPr id="3007" name="Google Shape;3007;p146"/>
          <p:cNvGrpSpPr/>
          <p:nvPr/>
        </p:nvGrpSpPr>
        <p:grpSpPr>
          <a:xfrm>
            <a:off x="6072675" y="4062715"/>
            <a:ext cx="2276195" cy="678690"/>
            <a:chOff x="7154104" y="3206176"/>
            <a:chExt cx="2276195" cy="678690"/>
          </a:xfrm>
        </p:grpSpPr>
        <p:sp>
          <p:nvSpPr>
            <p:cNvPr id="3008" name="Google Shape;3008;p146"/>
            <p:cNvSpPr txBox="1"/>
            <p:nvPr/>
          </p:nvSpPr>
          <p:spPr>
            <a:xfrm>
              <a:off x="7154105" y="3453979"/>
              <a:ext cx="2276194" cy="43088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rgbClr val="7F7F7F"/>
                  </a:solidFill>
                  <a:latin typeface="Arial"/>
                  <a:ea typeface="Arial"/>
                  <a:cs typeface="Arial"/>
                  <a:sym typeface="Arial"/>
                </a:rPr>
                <a:t>Avoid cheating from the outside of the exam room</a:t>
              </a:r>
              <a:endParaRPr b="0" i="0" sz="1400" u="none" cap="none" strike="noStrike">
                <a:solidFill>
                  <a:srgbClr val="595959"/>
                </a:solidFill>
                <a:latin typeface="Arial"/>
                <a:ea typeface="Arial"/>
                <a:cs typeface="Arial"/>
                <a:sym typeface="Arial"/>
              </a:endParaRPr>
            </a:p>
          </p:txBody>
        </p:sp>
        <p:sp>
          <p:nvSpPr>
            <p:cNvPr id="3009" name="Google Shape;3009;p146"/>
            <p:cNvSpPr/>
            <p:nvPr/>
          </p:nvSpPr>
          <p:spPr>
            <a:xfrm>
              <a:off x="7154104" y="3206176"/>
              <a:ext cx="1659109" cy="21544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chemeClr val="accent5"/>
                  </a:solidFill>
                  <a:latin typeface="Arial"/>
                  <a:ea typeface="Arial"/>
                  <a:cs typeface="Arial"/>
                  <a:sym typeface="Arial"/>
                </a:rPr>
                <a:t>Prevent Multi-Login</a:t>
              </a:r>
              <a:endParaRPr b="0" i="0" sz="1400" u="none" cap="none" strike="noStrike">
                <a:solidFill>
                  <a:srgbClr val="000000"/>
                </a:solidFill>
                <a:latin typeface="Arial"/>
                <a:ea typeface="Arial"/>
                <a:cs typeface="Arial"/>
                <a:sym typeface="Arial"/>
              </a:endParaRPr>
            </a:p>
          </p:txBody>
        </p:sp>
      </p:grpSp>
      <p:grpSp>
        <p:nvGrpSpPr>
          <p:cNvPr id="3010" name="Google Shape;3010;p146"/>
          <p:cNvGrpSpPr/>
          <p:nvPr/>
        </p:nvGrpSpPr>
        <p:grpSpPr>
          <a:xfrm>
            <a:off x="6072675" y="1338623"/>
            <a:ext cx="2276195" cy="678690"/>
            <a:chOff x="7174424" y="1352592"/>
            <a:chExt cx="2276195" cy="678690"/>
          </a:xfrm>
        </p:grpSpPr>
        <p:sp>
          <p:nvSpPr>
            <p:cNvPr id="3011" name="Google Shape;3011;p146"/>
            <p:cNvSpPr txBox="1"/>
            <p:nvPr/>
          </p:nvSpPr>
          <p:spPr>
            <a:xfrm>
              <a:off x="7174424" y="1600395"/>
              <a:ext cx="2276195" cy="43088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rgbClr val="7F7F7F"/>
                  </a:solidFill>
                  <a:latin typeface="Arial"/>
                  <a:ea typeface="Arial"/>
                  <a:cs typeface="Arial"/>
                  <a:sym typeface="Arial"/>
                </a:rPr>
                <a:t>- Get the screen of a specific student</a:t>
              </a:r>
              <a:endParaRPr b="0" i="0" sz="1400" u="none" cap="none" strike="noStrike">
                <a:solidFill>
                  <a:srgbClr val="595959"/>
                </a:solidFill>
                <a:latin typeface="Arial"/>
                <a:ea typeface="Arial"/>
                <a:cs typeface="Arial"/>
                <a:sym typeface="Arial"/>
              </a:endParaRPr>
            </a:p>
          </p:txBody>
        </p:sp>
        <p:sp>
          <p:nvSpPr>
            <p:cNvPr id="3012" name="Google Shape;3012;p146"/>
            <p:cNvSpPr/>
            <p:nvPr/>
          </p:nvSpPr>
          <p:spPr>
            <a:xfrm>
              <a:off x="7174424" y="1352592"/>
              <a:ext cx="1660711" cy="21544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chemeClr val="accent3"/>
                  </a:solidFill>
                  <a:latin typeface="Arial"/>
                  <a:ea typeface="Arial"/>
                  <a:cs typeface="Arial"/>
                  <a:sym typeface="Arial"/>
                </a:rPr>
                <a:t>Get Student Screen</a:t>
              </a:r>
              <a:endParaRPr b="0" i="0" sz="1400" u="none" cap="none" strike="noStrike">
                <a:solidFill>
                  <a:srgbClr val="000000"/>
                </a:solidFill>
                <a:latin typeface="Arial"/>
                <a:ea typeface="Arial"/>
                <a:cs typeface="Arial"/>
                <a:sym typeface="Arial"/>
              </a:endParaRPr>
            </a:p>
          </p:txBody>
        </p:sp>
      </p:grpSp>
      <p:grpSp>
        <p:nvGrpSpPr>
          <p:cNvPr id="3013" name="Google Shape;3013;p146"/>
          <p:cNvGrpSpPr/>
          <p:nvPr/>
        </p:nvGrpSpPr>
        <p:grpSpPr>
          <a:xfrm>
            <a:off x="-18222" y="1324654"/>
            <a:ext cx="2885406" cy="721779"/>
            <a:chOff x="-905720" y="1363501"/>
            <a:chExt cx="2885406" cy="721779"/>
          </a:xfrm>
        </p:grpSpPr>
        <p:sp>
          <p:nvSpPr>
            <p:cNvPr id="3014" name="Google Shape;3014;p146"/>
            <p:cNvSpPr txBox="1"/>
            <p:nvPr/>
          </p:nvSpPr>
          <p:spPr>
            <a:xfrm>
              <a:off x="-296510" y="1611304"/>
              <a:ext cx="2276196" cy="473976"/>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400"/>
                <a:buFont typeface="Arial"/>
                <a:buNone/>
              </a:pPr>
              <a:r>
                <a:rPr b="1" i="0" lang="vi" sz="1400" u="none" cap="none" strike="noStrike">
                  <a:solidFill>
                    <a:srgbClr val="7F7F7F"/>
                  </a:solidFill>
                  <a:latin typeface="Arial"/>
                  <a:ea typeface="Arial"/>
                  <a:cs typeface="Arial"/>
                  <a:sym typeface="Arial"/>
                </a:rPr>
                <a:t>Black listed processes</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280"/>
                </a:spcBef>
                <a:spcAft>
                  <a:spcPts val="0"/>
                </a:spcAft>
                <a:buClr>
                  <a:srgbClr val="000000"/>
                </a:buClr>
                <a:buSzPts val="1400"/>
                <a:buFont typeface="Arial"/>
                <a:buNone/>
              </a:pPr>
              <a:r>
                <a:rPr b="1" i="0" lang="vi" sz="1400" u="none" cap="none" strike="noStrike">
                  <a:solidFill>
                    <a:srgbClr val="7F7F7F"/>
                  </a:solidFill>
                  <a:latin typeface="Arial"/>
                  <a:ea typeface="Arial"/>
                  <a:cs typeface="Arial"/>
                  <a:sym typeface="Arial"/>
                </a:rPr>
                <a:t>Accepted processes</a:t>
              </a:r>
              <a:endParaRPr b="0" i="0" sz="1400" u="none" cap="none" strike="noStrike">
                <a:solidFill>
                  <a:srgbClr val="595959"/>
                </a:solidFill>
                <a:latin typeface="Arial"/>
                <a:ea typeface="Arial"/>
                <a:cs typeface="Arial"/>
                <a:sym typeface="Arial"/>
              </a:endParaRPr>
            </a:p>
          </p:txBody>
        </p:sp>
        <p:sp>
          <p:nvSpPr>
            <p:cNvPr id="3015" name="Google Shape;3015;p146"/>
            <p:cNvSpPr/>
            <p:nvPr/>
          </p:nvSpPr>
          <p:spPr>
            <a:xfrm>
              <a:off x="-905720" y="1363501"/>
              <a:ext cx="2885405" cy="215444"/>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400"/>
                <a:buFont typeface="Arial"/>
                <a:buNone/>
              </a:pPr>
              <a:r>
                <a:rPr b="1" i="0" lang="vi" sz="1400" u="none" cap="none" strike="noStrike">
                  <a:solidFill>
                    <a:schemeClr val="accent2"/>
                  </a:solidFill>
                  <a:latin typeface="Arial"/>
                  <a:ea typeface="Arial"/>
                  <a:cs typeface="Arial"/>
                  <a:sym typeface="Arial"/>
                </a:rPr>
                <a:t>Computer’s Process Management</a:t>
              </a:r>
              <a:endParaRPr b="0" i="0" sz="1400" u="none" cap="none" strike="noStrike">
                <a:solidFill>
                  <a:srgbClr val="000000"/>
                </a:solidFill>
                <a:latin typeface="Arial"/>
                <a:ea typeface="Arial"/>
                <a:cs typeface="Arial"/>
                <a:sym typeface="Arial"/>
              </a:endParaRPr>
            </a:p>
          </p:txBody>
        </p:sp>
      </p:grpSp>
      <p:grpSp>
        <p:nvGrpSpPr>
          <p:cNvPr id="3016" name="Google Shape;3016;p146"/>
          <p:cNvGrpSpPr/>
          <p:nvPr/>
        </p:nvGrpSpPr>
        <p:grpSpPr>
          <a:xfrm>
            <a:off x="6264056" y="2616341"/>
            <a:ext cx="2276195" cy="678690"/>
            <a:chOff x="7174424" y="1352592"/>
            <a:chExt cx="2276195" cy="678690"/>
          </a:xfrm>
        </p:grpSpPr>
        <p:sp>
          <p:nvSpPr>
            <p:cNvPr id="3017" name="Google Shape;3017;p146"/>
            <p:cNvSpPr txBox="1"/>
            <p:nvPr/>
          </p:nvSpPr>
          <p:spPr>
            <a:xfrm>
              <a:off x="7174424" y="1600395"/>
              <a:ext cx="2276195" cy="43088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rgbClr val="7F7F7F"/>
                  </a:solidFill>
                  <a:latin typeface="Arial"/>
                  <a:ea typeface="Arial"/>
                  <a:cs typeface="Arial"/>
                  <a:sym typeface="Arial"/>
                </a:rPr>
                <a:t>- Get students who are using specify process</a:t>
              </a:r>
              <a:endParaRPr b="0" i="0" sz="1400" u="none" cap="none" strike="noStrike">
                <a:solidFill>
                  <a:srgbClr val="595959"/>
                </a:solidFill>
                <a:latin typeface="Arial"/>
                <a:ea typeface="Arial"/>
                <a:cs typeface="Arial"/>
                <a:sym typeface="Arial"/>
              </a:endParaRPr>
            </a:p>
          </p:txBody>
        </p:sp>
        <p:sp>
          <p:nvSpPr>
            <p:cNvPr id="3018" name="Google Shape;3018;p146"/>
            <p:cNvSpPr/>
            <p:nvPr/>
          </p:nvSpPr>
          <p:spPr>
            <a:xfrm>
              <a:off x="7174424" y="1352592"/>
              <a:ext cx="2148024" cy="21544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chemeClr val="accent4"/>
                  </a:solidFill>
                  <a:latin typeface="Arial"/>
                  <a:ea typeface="Arial"/>
                  <a:cs typeface="Arial"/>
                  <a:sym typeface="Arial"/>
                </a:rPr>
                <a:t>Scan Student by Process</a:t>
              </a:r>
              <a:endParaRPr b="0" i="0" sz="1400" u="none" cap="none" strike="noStrike">
                <a:solidFill>
                  <a:srgbClr val="000000"/>
                </a:solidFill>
                <a:latin typeface="Arial"/>
                <a:ea typeface="Arial"/>
                <a:cs typeface="Arial"/>
                <a:sym typeface="Arial"/>
              </a:endParaRPr>
            </a:p>
          </p:txBody>
        </p:sp>
      </p:grpSp>
      <p:sp>
        <p:nvSpPr>
          <p:cNvPr id="3019" name="Google Shape;3019;p146"/>
          <p:cNvSpPr/>
          <p:nvPr/>
        </p:nvSpPr>
        <p:spPr>
          <a:xfrm>
            <a:off x="3275514" y="1644438"/>
            <a:ext cx="1116726" cy="999369"/>
          </a:xfrm>
          <a:custGeom>
            <a:rect b="b" l="l" r="r" t="t"/>
            <a:pathLst>
              <a:path extrusionOk="0" h="299" w="335">
                <a:moveTo>
                  <a:pt x="330" y="184"/>
                </a:moveTo>
                <a:cubicBezTo>
                  <a:pt x="330" y="159"/>
                  <a:pt x="330" y="32"/>
                  <a:pt x="330" y="32"/>
                </a:cubicBezTo>
                <a:cubicBezTo>
                  <a:pt x="330" y="32"/>
                  <a:pt x="335" y="0"/>
                  <a:pt x="257" y="18"/>
                </a:cubicBezTo>
                <a:cubicBezTo>
                  <a:pt x="180" y="35"/>
                  <a:pt x="96" y="74"/>
                  <a:pt x="33" y="152"/>
                </a:cubicBezTo>
                <a:cubicBezTo>
                  <a:pt x="25" y="163"/>
                  <a:pt x="0" y="190"/>
                  <a:pt x="28" y="206"/>
                </a:cubicBezTo>
                <a:cubicBezTo>
                  <a:pt x="57" y="222"/>
                  <a:pt x="168" y="287"/>
                  <a:pt x="168" y="287"/>
                </a:cubicBezTo>
                <a:cubicBezTo>
                  <a:pt x="168" y="287"/>
                  <a:pt x="189" y="299"/>
                  <a:pt x="206" y="286"/>
                </a:cubicBezTo>
                <a:cubicBezTo>
                  <a:pt x="222" y="272"/>
                  <a:pt x="257" y="244"/>
                  <a:pt x="289" y="233"/>
                </a:cubicBezTo>
                <a:cubicBezTo>
                  <a:pt x="319" y="224"/>
                  <a:pt x="331" y="226"/>
                  <a:pt x="330" y="184"/>
                </a:cubicBezTo>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0" name="Google Shape;3020;p146"/>
          <p:cNvSpPr/>
          <p:nvPr/>
        </p:nvSpPr>
        <p:spPr>
          <a:xfrm>
            <a:off x="4465587" y="1648105"/>
            <a:ext cx="1116726" cy="1015872"/>
          </a:xfrm>
          <a:custGeom>
            <a:rect b="b" l="l" r="r" t="t"/>
            <a:pathLst>
              <a:path extrusionOk="0" h="304" w="335">
                <a:moveTo>
                  <a:pt x="174" y="281"/>
                </a:moveTo>
                <a:cubicBezTo>
                  <a:pt x="195" y="268"/>
                  <a:pt x="305" y="204"/>
                  <a:pt x="305" y="204"/>
                </a:cubicBezTo>
                <a:cubicBezTo>
                  <a:pt x="305" y="204"/>
                  <a:pt x="335" y="192"/>
                  <a:pt x="280" y="133"/>
                </a:cubicBezTo>
                <a:cubicBezTo>
                  <a:pt x="225" y="76"/>
                  <a:pt x="149" y="24"/>
                  <a:pt x="49" y="9"/>
                </a:cubicBezTo>
                <a:cubicBezTo>
                  <a:pt x="36" y="7"/>
                  <a:pt x="0" y="0"/>
                  <a:pt x="1" y="33"/>
                </a:cubicBezTo>
                <a:cubicBezTo>
                  <a:pt x="2" y="65"/>
                  <a:pt x="3" y="194"/>
                  <a:pt x="3" y="194"/>
                </a:cubicBezTo>
                <a:cubicBezTo>
                  <a:pt x="3" y="194"/>
                  <a:pt x="3" y="219"/>
                  <a:pt x="23" y="226"/>
                </a:cubicBezTo>
                <a:cubicBezTo>
                  <a:pt x="43" y="233"/>
                  <a:pt x="85" y="249"/>
                  <a:pt x="110" y="271"/>
                </a:cubicBezTo>
                <a:cubicBezTo>
                  <a:pt x="133" y="292"/>
                  <a:pt x="138" y="304"/>
                  <a:pt x="174" y="281"/>
                </a:cubicBezTo>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1" name="Google Shape;3021;p146"/>
          <p:cNvSpPr/>
          <p:nvPr/>
        </p:nvSpPr>
        <p:spPr>
          <a:xfrm>
            <a:off x="4955187" y="2346746"/>
            <a:ext cx="819666" cy="1285427"/>
          </a:xfrm>
          <a:custGeom>
            <a:rect b="b" l="l" r="r" t="t"/>
            <a:pathLst>
              <a:path extrusionOk="0" h="385" w="246">
                <a:moveTo>
                  <a:pt x="38" y="293"/>
                </a:moveTo>
                <a:cubicBezTo>
                  <a:pt x="60" y="304"/>
                  <a:pt x="171" y="365"/>
                  <a:pt x="171" y="365"/>
                </a:cubicBezTo>
                <a:cubicBezTo>
                  <a:pt x="171" y="365"/>
                  <a:pt x="197" y="385"/>
                  <a:pt x="219" y="308"/>
                </a:cubicBezTo>
                <a:cubicBezTo>
                  <a:pt x="241" y="232"/>
                  <a:pt x="246" y="140"/>
                  <a:pt x="208" y="47"/>
                </a:cubicBezTo>
                <a:cubicBezTo>
                  <a:pt x="203" y="35"/>
                  <a:pt x="191" y="0"/>
                  <a:pt x="163" y="17"/>
                </a:cubicBezTo>
                <a:cubicBezTo>
                  <a:pt x="136" y="35"/>
                  <a:pt x="26" y="101"/>
                  <a:pt x="26" y="101"/>
                </a:cubicBezTo>
                <a:cubicBezTo>
                  <a:pt x="26" y="101"/>
                  <a:pt x="4" y="114"/>
                  <a:pt x="8" y="135"/>
                </a:cubicBezTo>
                <a:cubicBezTo>
                  <a:pt x="13" y="156"/>
                  <a:pt x="21" y="200"/>
                  <a:pt x="14" y="233"/>
                </a:cubicBezTo>
                <a:cubicBezTo>
                  <a:pt x="8" y="263"/>
                  <a:pt x="0" y="273"/>
                  <a:pt x="38" y="293"/>
                </a:cubicBezTo>
              </a:path>
            </a:pathLst>
          </a:cu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2" name="Google Shape;3022;p146"/>
          <p:cNvSpPr/>
          <p:nvPr/>
        </p:nvSpPr>
        <p:spPr>
          <a:xfrm>
            <a:off x="4458252" y="3344281"/>
            <a:ext cx="1107557" cy="1015872"/>
          </a:xfrm>
          <a:custGeom>
            <a:rect b="b" l="l" r="r" t="t"/>
            <a:pathLst>
              <a:path extrusionOk="0" h="304" w="332">
                <a:moveTo>
                  <a:pt x="2" y="120"/>
                </a:moveTo>
                <a:cubicBezTo>
                  <a:pt x="3" y="145"/>
                  <a:pt x="7" y="272"/>
                  <a:pt x="7" y="272"/>
                </a:cubicBezTo>
                <a:cubicBezTo>
                  <a:pt x="7" y="272"/>
                  <a:pt x="4" y="304"/>
                  <a:pt x="81" y="284"/>
                </a:cubicBezTo>
                <a:cubicBezTo>
                  <a:pt x="158" y="264"/>
                  <a:pt x="240" y="222"/>
                  <a:pt x="300" y="141"/>
                </a:cubicBezTo>
                <a:cubicBezTo>
                  <a:pt x="308" y="131"/>
                  <a:pt x="332" y="102"/>
                  <a:pt x="303" y="88"/>
                </a:cubicBezTo>
                <a:cubicBezTo>
                  <a:pt x="274" y="73"/>
                  <a:pt x="160" y="12"/>
                  <a:pt x="160" y="12"/>
                </a:cubicBezTo>
                <a:cubicBezTo>
                  <a:pt x="160" y="12"/>
                  <a:pt x="139" y="0"/>
                  <a:pt x="123" y="14"/>
                </a:cubicBezTo>
                <a:cubicBezTo>
                  <a:pt x="107" y="29"/>
                  <a:pt x="73" y="58"/>
                  <a:pt x="41" y="69"/>
                </a:cubicBezTo>
                <a:cubicBezTo>
                  <a:pt x="12" y="80"/>
                  <a:pt x="0" y="78"/>
                  <a:pt x="2" y="120"/>
                </a:cubicBezTo>
              </a:path>
            </a:pathLst>
          </a:custGeom>
          <a:solidFill>
            <a:schemeClr val="accent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23" name="Google Shape;3023;p146"/>
          <p:cNvGrpSpPr/>
          <p:nvPr/>
        </p:nvGrpSpPr>
        <p:grpSpPr>
          <a:xfrm>
            <a:off x="3915476" y="2493442"/>
            <a:ext cx="1006704" cy="1004870"/>
            <a:chOff x="4065897" y="2309254"/>
            <a:chExt cx="1006704" cy="1004870"/>
          </a:xfrm>
        </p:grpSpPr>
        <p:sp>
          <p:nvSpPr>
            <p:cNvPr id="3024" name="Google Shape;3024;p146"/>
            <p:cNvSpPr/>
            <p:nvPr/>
          </p:nvSpPr>
          <p:spPr>
            <a:xfrm>
              <a:off x="4065897" y="2309254"/>
              <a:ext cx="1006704" cy="1004870"/>
            </a:xfrm>
            <a:prstGeom prst="ellipse">
              <a:avLst/>
            </a:prstGeom>
            <a:solidFill>
              <a:srgbClr val="D8D8D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5" name="Google Shape;3025;p146"/>
            <p:cNvSpPr/>
            <p:nvPr/>
          </p:nvSpPr>
          <p:spPr>
            <a:xfrm>
              <a:off x="4082757" y="2643730"/>
              <a:ext cx="944489" cy="292388"/>
            </a:xfrm>
            <a:prstGeom prst="rect">
              <a:avLst/>
            </a:prstGeom>
            <a:solidFill>
              <a:srgbClr val="D8D8D8"/>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vi" sz="1300" u="none" cap="none" strike="noStrike">
                  <a:solidFill>
                    <a:srgbClr val="7F7F7F"/>
                  </a:solidFill>
                  <a:latin typeface="Arial"/>
                  <a:ea typeface="Arial"/>
                  <a:cs typeface="Arial"/>
                  <a:sym typeface="Arial"/>
                </a:rPr>
                <a:t>Exam Tool</a:t>
              </a:r>
              <a:endParaRPr b="0" i="0" sz="1300" u="none" cap="none" strike="noStrike">
                <a:solidFill>
                  <a:srgbClr val="7F7F7F"/>
                </a:solidFill>
                <a:latin typeface="Arial"/>
                <a:ea typeface="Arial"/>
                <a:cs typeface="Arial"/>
                <a:sym typeface="Arial"/>
              </a:endParaRPr>
            </a:p>
          </p:txBody>
        </p:sp>
      </p:grpSp>
      <p:grpSp>
        <p:nvGrpSpPr>
          <p:cNvPr id="3026" name="Google Shape;3026;p146"/>
          <p:cNvGrpSpPr/>
          <p:nvPr/>
        </p:nvGrpSpPr>
        <p:grpSpPr>
          <a:xfrm>
            <a:off x="2940530" y="1552759"/>
            <a:ext cx="740783" cy="311947"/>
            <a:chOff x="2901397" y="1460250"/>
            <a:chExt cx="930338" cy="220268"/>
          </a:xfrm>
        </p:grpSpPr>
        <p:cxnSp>
          <p:nvCxnSpPr>
            <p:cNvPr id="3027" name="Google Shape;3027;p146"/>
            <p:cNvCxnSpPr/>
            <p:nvPr/>
          </p:nvCxnSpPr>
          <p:spPr>
            <a:xfrm rot="10800000">
              <a:off x="3592681" y="1460250"/>
              <a:ext cx="239054" cy="220268"/>
            </a:xfrm>
            <a:prstGeom prst="straightConnector1">
              <a:avLst/>
            </a:prstGeom>
            <a:noFill/>
            <a:ln cap="flat" cmpd="sng" w="12700">
              <a:solidFill>
                <a:srgbClr val="A5A5A5"/>
              </a:solidFill>
              <a:prstDash val="solid"/>
              <a:round/>
              <a:headEnd len="sm" w="sm" type="none"/>
              <a:tailEnd len="sm" w="sm" type="none"/>
            </a:ln>
          </p:spPr>
        </p:cxnSp>
        <p:cxnSp>
          <p:nvCxnSpPr>
            <p:cNvPr id="3028" name="Google Shape;3028;p146"/>
            <p:cNvCxnSpPr/>
            <p:nvPr/>
          </p:nvCxnSpPr>
          <p:spPr>
            <a:xfrm rot="10800000">
              <a:off x="2901397" y="1463917"/>
              <a:ext cx="691284" cy="0"/>
            </a:xfrm>
            <a:prstGeom prst="straightConnector1">
              <a:avLst/>
            </a:prstGeom>
            <a:noFill/>
            <a:ln cap="flat" cmpd="sng" w="12700">
              <a:solidFill>
                <a:srgbClr val="A5A5A5"/>
              </a:solidFill>
              <a:prstDash val="solid"/>
              <a:round/>
              <a:headEnd len="sm" w="sm" type="none"/>
              <a:tailEnd len="sm" w="sm" type="none"/>
            </a:ln>
          </p:spPr>
        </p:cxnSp>
      </p:grpSp>
      <p:grpSp>
        <p:nvGrpSpPr>
          <p:cNvPr id="3029" name="Google Shape;3029;p146"/>
          <p:cNvGrpSpPr/>
          <p:nvPr/>
        </p:nvGrpSpPr>
        <p:grpSpPr>
          <a:xfrm flipH="1">
            <a:off x="5096784" y="1644438"/>
            <a:ext cx="930338" cy="220268"/>
            <a:chOff x="2901397" y="1460250"/>
            <a:chExt cx="930338" cy="220268"/>
          </a:xfrm>
        </p:grpSpPr>
        <p:cxnSp>
          <p:nvCxnSpPr>
            <p:cNvPr id="3030" name="Google Shape;3030;p146"/>
            <p:cNvCxnSpPr/>
            <p:nvPr/>
          </p:nvCxnSpPr>
          <p:spPr>
            <a:xfrm rot="10800000">
              <a:off x="3592681" y="1460250"/>
              <a:ext cx="239054" cy="220268"/>
            </a:xfrm>
            <a:prstGeom prst="straightConnector1">
              <a:avLst/>
            </a:prstGeom>
            <a:noFill/>
            <a:ln cap="flat" cmpd="sng" w="12700">
              <a:solidFill>
                <a:srgbClr val="A5A5A5"/>
              </a:solidFill>
              <a:prstDash val="solid"/>
              <a:round/>
              <a:headEnd len="sm" w="sm" type="none"/>
              <a:tailEnd len="sm" w="sm" type="none"/>
            </a:ln>
          </p:spPr>
        </p:cxnSp>
        <p:cxnSp>
          <p:nvCxnSpPr>
            <p:cNvPr id="3031" name="Google Shape;3031;p146"/>
            <p:cNvCxnSpPr/>
            <p:nvPr/>
          </p:nvCxnSpPr>
          <p:spPr>
            <a:xfrm rot="10800000">
              <a:off x="2901397" y="1463918"/>
              <a:ext cx="691284" cy="0"/>
            </a:xfrm>
            <a:prstGeom prst="straightConnector1">
              <a:avLst/>
            </a:prstGeom>
            <a:noFill/>
            <a:ln cap="flat" cmpd="sng" w="12700">
              <a:solidFill>
                <a:srgbClr val="A5A5A5"/>
              </a:solidFill>
              <a:prstDash val="solid"/>
              <a:round/>
              <a:headEnd len="sm" w="sm" type="none"/>
              <a:tailEnd len="sm" w="sm" type="none"/>
            </a:ln>
          </p:spPr>
        </p:cxnSp>
      </p:grpSp>
      <p:grpSp>
        <p:nvGrpSpPr>
          <p:cNvPr id="3032" name="Google Shape;3032;p146"/>
          <p:cNvGrpSpPr/>
          <p:nvPr/>
        </p:nvGrpSpPr>
        <p:grpSpPr>
          <a:xfrm rot="10800000">
            <a:off x="5096784" y="4148666"/>
            <a:ext cx="930338" cy="220268"/>
            <a:chOff x="2901397" y="1460250"/>
            <a:chExt cx="930338" cy="220268"/>
          </a:xfrm>
        </p:grpSpPr>
        <p:cxnSp>
          <p:nvCxnSpPr>
            <p:cNvPr id="3033" name="Google Shape;3033;p146"/>
            <p:cNvCxnSpPr/>
            <p:nvPr/>
          </p:nvCxnSpPr>
          <p:spPr>
            <a:xfrm rot="10800000">
              <a:off x="3592681" y="1460250"/>
              <a:ext cx="239054" cy="220268"/>
            </a:xfrm>
            <a:prstGeom prst="straightConnector1">
              <a:avLst/>
            </a:prstGeom>
            <a:noFill/>
            <a:ln cap="flat" cmpd="sng" w="12700">
              <a:solidFill>
                <a:srgbClr val="A5A5A5"/>
              </a:solidFill>
              <a:prstDash val="solid"/>
              <a:round/>
              <a:headEnd len="sm" w="sm" type="none"/>
              <a:tailEnd len="sm" w="sm" type="none"/>
            </a:ln>
          </p:spPr>
        </p:cxnSp>
        <p:cxnSp>
          <p:nvCxnSpPr>
            <p:cNvPr id="3034" name="Google Shape;3034;p146"/>
            <p:cNvCxnSpPr/>
            <p:nvPr/>
          </p:nvCxnSpPr>
          <p:spPr>
            <a:xfrm rot="10800000">
              <a:off x="2901397" y="1463918"/>
              <a:ext cx="691284" cy="0"/>
            </a:xfrm>
            <a:prstGeom prst="straightConnector1">
              <a:avLst/>
            </a:prstGeom>
            <a:noFill/>
            <a:ln cap="flat" cmpd="sng" w="12700">
              <a:solidFill>
                <a:srgbClr val="A5A5A5"/>
              </a:solidFill>
              <a:prstDash val="solid"/>
              <a:round/>
              <a:headEnd len="sm" w="sm" type="none"/>
              <a:tailEnd len="sm" w="sm" type="none"/>
            </a:ln>
          </p:spPr>
        </p:cxnSp>
      </p:grpSp>
      <p:cxnSp>
        <p:nvCxnSpPr>
          <p:cNvPr id="3035" name="Google Shape;3035;p146"/>
          <p:cNvCxnSpPr/>
          <p:nvPr/>
        </p:nvCxnSpPr>
        <p:spPr>
          <a:xfrm rot="10800000">
            <a:off x="5765328" y="2986366"/>
            <a:ext cx="460627" cy="0"/>
          </a:xfrm>
          <a:prstGeom prst="straightConnector1">
            <a:avLst/>
          </a:prstGeom>
          <a:noFill/>
          <a:ln cap="flat" cmpd="sng" w="12700">
            <a:solidFill>
              <a:srgbClr val="A5A5A5"/>
            </a:solidFill>
            <a:prstDash val="solid"/>
            <a:round/>
            <a:headEnd len="sm" w="sm" type="none"/>
            <a:tailEnd len="sm" w="sm" type="none"/>
          </a:ln>
        </p:spPr>
      </p:cxnSp>
      <p:pic>
        <p:nvPicPr>
          <p:cNvPr id="3036" name="Google Shape;3036;p146"/>
          <p:cNvPicPr preferRelativeResize="0"/>
          <p:nvPr/>
        </p:nvPicPr>
        <p:blipFill rotWithShape="1">
          <a:blip r:embed="rId3">
            <a:alphaModFix/>
          </a:blip>
          <a:srcRect b="0" l="0" r="0" t="0"/>
          <a:stretch/>
        </p:blipFill>
        <p:spPr>
          <a:xfrm>
            <a:off x="4748027" y="1933345"/>
            <a:ext cx="370687" cy="370687"/>
          </a:xfrm>
          <a:prstGeom prst="rect">
            <a:avLst/>
          </a:prstGeom>
          <a:noFill/>
          <a:ln>
            <a:noFill/>
          </a:ln>
        </p:spPr>
      </p:pic>
      <p:pic>
        <p:nvPicPr>
          <p:cNvPr id="3037" name="Google Shape;3037;p146"/>
          <p:cNvPicPr preferRelativeResize="0"/>
          <p:nvPr/>
        </p:nvPicPr>
        <p:blipFill rotWithShape="1">
          <a:blip r:embed="rId4">
            <a:alphaModFix/>
          </a:blip>
          <a:srcRect b="0" l="0" r="0" t="0"/>
          <a:stretch/>
        </p:blipFill>
        <p:spPr>
          <a:xfrm>
            <a:off x="5166943" y="2757158"/>
            <a:ext cx="482609" cy="482609"/>
          </a:xfrm>
          <a:prstGeom prst="rect">
            <a:avLst/>
          </a:prstGeom>
          <a:noFill/>
          <a:ln>
            <a:noFill/>
          </a:ln>
        </p:spPr>
      </p:pic>
      <p:pic>
        <p:nvPicPr>
          <p:cNvPr id="3038" name="Google Shape;3038;p146"/>
          <p:cNvPicPr preferRelativeResize="0"/>
          <p:nvPr/>
        </p:nvPicPr>
        <p:blipFill rotWithShape="1">
          <a:blip r:embed="rId5">
            <a:alphaModFix/>
          </a:blip>
          <a:srcRect b="0" l="0" r="0" t="0"/>
          <a:stretch/>
        </p:blipFill>
        <p:spPr>
          <a:xfrm>
            <a:off x="4681162" y="3600009"/>
            <a:ext cx="504415" cy="504415"/>
          </a:xfrm>
          <a:prstGeom prst="rect">
            <a:avLst/>
          </a:prstGeom>
          <a:noFill/>
          <a:ln>
            <a:noFill/>
          </a:ln>
        </p:spPr>
      </p:pic>
      <p:pic>
        <p:nvPicPr>
          <p:cNvPr id="3039" name="Google Shape;3039;p146"/>
          <p:cNvPicPr preferRelativeResize="0"/>
          <p:nvPr/>
        </p:nvPicPr>
        <p:blipFill rotWithShape="1">
          <a:blip r:embed="rId6">
            <a:alphaModFix/>
          </a:blip>
          <a:srcRect b="0" l="0" r="0" t="0"/>
          <a:stretch/>
        </p:blipFill>
        <p:spPr>
          <a:xfrm>
            <a:off x="3685801" y="1877847"/>
            <a:ext cx="532549" cy="532549"/>
          </a:xfrm>
          <a:prstGeom prst="rect">
            <a:avLst/>
          </a:prstGeom>
          <a:noFill/>
          <a:ln>
            <a:noFill/>
          </a:ln>
        </p:spPr>
      </p:pic>
      <p:sp>
        <p:nvSpPr>
          <p:cNvPr id="3040" name="Google Shape;3040;p146"/>
          <p:cNvSpPr txBox="1"/>
          <p:nvPr/>
        </p:nvSpPr>
        <p:spPr>
          <a:xfrm>
            <a:off x="7123288" y="0"/>
            <a:ext cx="1414170" cy="127214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vi" sz="1400" u="none" cap="none" strike="noStrike">
                <a:solidFill>
                  <a:srgbClr val="FF0000"/>
                </a:solidFill>
                <a:latin typeface="Arial"/>
                <a:ea typeface="Arial"/>
                <a:cs typeface="Arial"/>
                <a:sym typeface="Arial"/>
              </a:rPr>
              <a:t>OUR IDEAS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HANDLING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ADVANTAGES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DEMO</a:t>
            </a:r>
            <a:endParaRPr b="1" i="0" sz="1400" u="none" cap="none" strike="noStrike">
              <a:solidFill>
                <a:srgbClr val="FF0000"/>
              </a:solidFill>
              <a:latin typeface="Arial"/>
              <a:ea typeface="Arial"/>
              <a:cs typeface="Arial"/>
              <a:sym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4" name="Shape 3044"/>
        <p:cNvGrpSpPr/>
        <p:nvPr/>
      </p:nvGrpSpPr>
      <p:grpSpPr>
        <a:xfrm>
          <a:off x="0" y="0"/>
          <a:ext cx="0" cy="0"/>
          <a:chOff x="0" y="0"/>
          <a:chExt cx="0" cy="0"/>
        </a:xfrm>
      </p:grpSpPr>
      <p:sp>
        <p:nvSpPr>
          <p:cNvPr id="3045" name="Google Shape;3045;p147"/>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2000"/>
              <a:buFont typeface="Arial"/>
              <a:buNone/>
            </a:pPr>
            <a:r>
              <a:rPr lang="vi">
                <a:solidFill>
                  <a:schemeClr val="lt1"/>
                </a:solidFill>
              </a:rPr>
              <a:t>OUR IDEAS</a:t>
            </a:r>
            <a:endParaRPr/>
          </a:p>
        </p:txBody>
      </p:sp>
      <p:sp>
        <p:nvSpPr>
          <p:cNvPr id="3046" name="Google Shape;3046;p147"/>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grpSp>
        <p:nvGrpSpPr>
          <p:cNvPr id="3047" name="Google Shape;3047;p147"/>
          <p:cNvGrpSpPr/>
          <p:nvPr/>
        </p:nvGrpSpPr>
        <p:grpSpPr>
          <a:xfrm>
            <a:off x="6072675" y="4062715"/>
            <a:ext cx="2276195" cy="678690"/>
            <a:chOff x="7154104" y="3206176"/>
            <a:chExt cx="2276195" cy="678690"/>
          </a:xfrm>
        </p:grpSpPr>
        <p:sp>
          <p:nvSpPr>
            <p:cNvPr id="3048" name="Google Shape;3048;p147"/>
            <p:cNvSpPr txBox="1"/>
            <p:nvPr/>
          </p:nvSpPr>
          <p:spPr>
            <a:xfrm>
              <a:off x="7154105" y="3453979"/>
              <a:ext cx="2276194" cy="43088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rgbClr val="7F7F7F"/>
                  </a:solidFill>
                  <a:latin typeface="Arial"/>
                  <a:ea typeface="Arial"/>
                  <a:cs typeface="Arial"/>
                  <a:sym typeface="Arial"/>
                </a:rPr>
                <a:t>Avoid cheating from the outside of the exam room</a:t>
              </a:r>
              <a:endParaRPr b="0" i="0" sz="1400" u="none" cap="none" strike="noStrike">
                <a:solidFill>
                  <a:srgbClr val="595959"/>
                </a:solidFill>
                <a:latin typeface="Arial"/>
                <a:ea typeface="Arial"/>
                <a:cs typeface="Arial"/>
                <a:sym typeface="Arial"/>
              </a:endParaRPr>
            </a:p>
          </p:txBody>
        </p:sp>
        <p:sp>
          <p:nvSpPr>
            <p:cNvPr id="3049" name="Google Shape;3049;p147"/>
            <p:cNvSpPr/>
            <p:nvPr/>
          </p:nvSpPr>
          <p:spPr>
            <a:xfrm>
              <a:off x="7154104" y="3206176"/>
              <a:ext cx="1659109" cy="21544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chemeClr val="accent5"/>
                  </a:solidFill>
                  <a:latin typeface="Arial"/>
                  <a:ea typeface="Arial"/>
                  <a:cs typeface="Arial"/>
                  <a:sym typeface="Arial"/>
                </a:rPr>
                <a:t>Prevent Multi-Login</a:t>
              </a:r>
              <a:endParaRPr b="0" i="0" sz="1400" u="none" cap="none" strike="noStrike">
                <a:solidFill>
                  <a:srgbClr val="000000"/>
                </a:solidFill>
                <a:latin typeface="Arial"/>
                <a:ea typeface="Arial"/>
                <a:cs typeface="Arial"/>
                <a:sym typeface="Arial"/>
              </a:endParaRPr>
            </a:p>
          </p:txBody>
        </p:sp>
      </p:grpSp>
      <p:grpSp>
        <p:nvGrpSpPr>
          <p:cNvPr id="3050" name="Google Shape;3050;p147"/>
          <p:cNvGrpSpPr/>
          <p:nvPr/>
        </p:nvGrpSpPr>
        <p:grpSpPr>
          <a:xfrm>
            <a:off x="6072675" y="1338623"/>
            <a:ext cx="2276195" cy="678690"/>
            <a:chOff x="7174424" y="1352592"/>
            <a:chExt cx="2276195" cy="678690"/>
          </a:xfrm>
        </p:grpSpPr>
        <p:sp>
          <p:nvSpPr>
            <p:cNvPr id="3051" name="Google Shape;3051;p147"/>
            <p:cNvSpPr txBox="1"/>
            <p:nvPr/>
          </p:nvSpPr>
          <p:spPr>
            <a:xfrm>
              <a:off x="7174424" y="1600395"/>
              <a:ext cx="2276195" cy="43088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rgbClr val="7F7F7F"/>
                  </a:solidFill>
                  <a:latin typeface="Arial"/>
                  <a:ea typeface="Arial"/>
                  <a:cs typeface="Arial"/>
                  <a:sym typeface="Arial"/>
                </a:rPr>
                <a:t>- Get the screen of a specific student</a:t>
              </a:r>
              <a:endParaRPr b="0" i="0" sz="1400" u="none" cap="none" strike="noStrike">
                <a:solidFill>
                  <a:srgbClr val="595959"/>
                </a:solidFill>
                <a:latin typeface="Arial"/>
                <a:ea typeface="Arial"/>
                <a:cs typeface="Arial"/>
                <a:sym typeface="Arial"/>
              </a:endParaRPr>
            </a:p>
          </p:txBody>
        </p:sp>
        <p:sp>
          <p:nvSpPr>
            <p:cNvPr id="3052" name="Google Shape;3052;p147"/>
            <p:cNvSpPr/>
            <p:nvPr/>
          </p:nvSpPr>
          <p:spPr>
            <a:xfrm>
              <a:off x="7174424" y="1352592"/>
              <a:ext cx="1660711" cy="21544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chemeClr val="accent3"/>
                  </a:solidFill>
                  <a:latin typeface="Arial"/>
                  <a:ea typeface="Arial"/>
                  <a:cs typeface="Arial"/>
                  <a:sym typeface="Arial"/>
                </a:rPr>
                <a:t>Get Student Screen</a:t>
              </a:r>
              <a:endParaRPr b="0" i="0" sz="1400" u="none" cap="none" strike="noStrike">
                <a:solidFill>
                  <a:srgbClr val="000000"/>
                </a:solidFill>
                <a:latin typeface="Arial"/>
                <a:ea typeface="Arial"/>
                <a:cs typeface="Arial"/>
                <a:sym typeface="Arial"/>
              </a:endParaRPr>
            </a:p>
          </p:txBody>
        </p:sp>
      </p:grpSp>
      <p:grpSp>
        <p:nvGrpSpPr>
          <p:cNvPr id="3053" name="Google Shape;3053;p147"/>
          <p:cNvGrpSpPr/>
          <p:nvPr/>
        </p:nvGrpSpPr>
        <p:grpSpPr>
          <a:xfrm>
            <a:off x="-18222" y="1324654"/>
            <a:ext cx="2885406" cy="721779"/>
            <a:chOff x="-905720" y="1363501"/>
            <a:chExt cx="2885406" cy="721779"/>
          </a:xfrm>
        </p:grpSpPr>
        <p:sp>
          <p:nvSpPr>
            <p:cNvPr id="3054" name="Google Shape;3054;p147"/>
            <p:cNvSpPr txBox="1"/>
            <p:nvPr/>
          </p:nvSpPr>
          <p:spPr>
            <a:xfrm>
              <a:off x="-296510" y="1611304"/>
              <a:ext cx="2276196" cy="473976"/>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400"/>
                <a:buFont typeface="Arial"/>
                <a:buNone/>
              </a:pPr>
              <a:r>
                <a:rPr b="1" i="0" lang="vi" sz="1400" u="none" cap="none" strike="noStrike">
                  <a:solidFill>
                    <a:srgbClr val="7F7F7F"/>
                  </a:solidFill>
                  <a:latin typeface="Arial"/>
                  <a:ea typeface="Arial"/>
                  <a:cs typeface="Arial"/>
                  <a:sym typeface="Arial"/>
                </a:rPr>
                <a:t>Black listed processes</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280"/>
                </a:spcBef>
                <a:spcAft>
                  <a:spcPts val="0"/>
                </a:spcAft>
                <a:buClr>
                  <a:srgbClr val="000000"/>
                </a:buClr>
                <a:buSzPts val="1400"/>
                <a:buFont typeface="Arial"/>
                <a:buNone/>
              </a:pPr>
              <a:r>
                <a:rPr b="1" i="0" lang="vi" sz="1400" u="none" cap="none" strike="noStrike">
                  <a:solidFill>
                    <a:srgbClr val="7F7F7F"/>
                  </a:solidFill>
                  <a:latin typeface="Arial"/>
                  <a:ea typeface="Arial"/>
                  <a:cs typeface="Arial"/>
                  <a:sym typeface="Arial"/>
                </a:rPr>
                <a:t>Accepted processes</a:t>
              </a:r>
              <a:endParaRPr b="0" i="0" sz="1400" u="none" cap="none" strike="noStrike">
                <a:solidFill>
                  <a:srgbClr val="595959"/>
                </a:solidFill>
                <a:latin typeface="Arial"/>
                <a:ea typeface="Arial"/>
                <a:cs typeface="Arial"/>
                <a:sym typeface="Arial"/>
              </a:endParaRPr>
            </a:p>
          </p:txBody>
        </p:sp>
        <p:sp>
          <p:nvSpPr>
            <p:cNvPr id="3055" name="Google Shape;3055;p147"/>
            <p:cNvSpPr/>
            <p:nvPr/>
          </p:nvSpPr>
          <p:spPr>
            <a:xfrm>
              <a:off x="-905720" y="1363501"/>
              <a:ext cx="2885405" cy="215444"/>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400"/>
                <a:buFont typeface="Arial"/>
                <a:buNone/>
              </a:pPr>
              <a:r>
                <a:rPr b="1" i="0" lang="vi" sz="1400" u="none" cap="none" strike="noStrike">
                  <a:solidFill>
                    <a:schemeClr val="accent2"/>
                  </a:solidFill>
                  <a:latin typeface="Arial"/>
                  <a:ea typeface="Arial"/>
                  <a:cs typeface="Arial"/>
                  <a:sym typeface="Arial"/>
                </a:rPr>
                <a:t>Computer’s Process Management</a:t>
              </a:r>
              <a:endParaRPr b="0" i="0" sz="1400" u="none" cap="none" strike="noStrike">
                <a:solidFill>
                  <a:srgbClr val="000000"/>
                </a:solidFill>
                <a:latin typeface="Arial"/>
                <a:ea typeface="Arial"/>
                <a:cs typeface="Arial"/>
                <a:sym typeface="Arial"/>
              </a:endParaRPr>
            </a:p>
          </p:txBody>
        </p:sp>
      </p:grpSp>
      <p:grpSp>
        <p:nvGrpSpPr>
          <p:cNvPr id="3056" name="Google Shape;3056;p147"/>
          <p:cNvGrpSpPr/>
          <p:nvPr/>
        </p:nvGrpSpPr>
        <p:grpSpPr>
          <a:xfrm>
            <a:off x="436714" y="3986058"/>
            <a:ext cx="2276196" cy="937223"/>
            <a:chOff x="-296510" y="1363501"/>
            <a:chExt cx="2276196" cy="937223"/>
          </a:xfrm>
        </p:grpSpPr>
        <p:sp>
          <p:nvSpPr>
            <p:cNvPr id="3057" name="Google Shape;3057;p147"/>
            <p:cNvSpPr txBox="1"/>
            <p:nvPr/>
          </p:nvSpPr>
          <p:spPr>
            <a:xfrm>
              <a:off x="-296510" y="1611304"/>
              <a:ext cx="2276196" cy="68942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400"/>
                <a:buFont typeface="Arial"/>
                <a:buNone/>
              </a:pPr>
              <a:r>
                <a:rPr b="1" i="0" lang="vi" sz="1400" u="none" cap="none" strike="noStrike">
                  <a:solidFill>
                    <a:srgbClr val="7F7F7F"/>
                  </a:solidFill>
                  <a:latin typeface="Arial"/>
                  <a:ea typeface="Arial"/>
                  <a:cs typeface="Arial"/>
                  <a:sym typeface="Arial"/>
                </a:rPr>
                <a:t>Periodically save the student test exam in local</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280"/>
                </a:spcBef>
                <a:spcAft>
                  <a:spcPts val="0"/>
                </a:spcAft>
                <a:buClr>
                  <a:srgbClr val="000000"/>
                </a:buClr>
                <a:buSzPts val="1400"/>
                <a:buFont typeface="Arial"/>
                <a:buNone/>
              </a:pPr>
              <a:r>
                <a:rPr b="1" i="0" lang="vi" sz="1400" u="none" cap="none" strike="noStrike">
                  <a:solidFill>
                    <a:srgbClr val="7F7F7F"/>
                  </a:solidFill>
                  <a:latin typeface="Arial"/>
                  <a:ea typeface="Arial"/>
                  <a:cs typeface="Arial"/>
                  <a:sym typeface="Arial"/>
                </a:rPr>
                <a:t>With hashing</a:t>
              </a:r>
              <a:endParaRPr b="0" i="0" sz="1400" u="none" cap="none" strike="noStrike">
                <a:solidFill>
                  <a:srgbClr val="595959"/>
                </a:solidFill>
                <a:latin typeface="Arial"/>
                <a:ea typeface="Arial"/>
                <a:cs typeface="Arial"/>
                <a:sym typeface="Arial"/>
              </a:endParaRPr>
            </a:p>
          </p:txBody>
        </p:sp>
        <p:sp>
          <p:nvSpPr>
            <p:cNvPr id="3058" name="Google Shape;3058;p147"/>
            <p:cNvSpPr/>
            <p:nvPr/>
          </p:nvSpPr>
          <p:spPr>
            <a:xfrm>
              <a:off x="-275741" y="1363501"/>
              <a:ext cx="2255426" cy="215444"/>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400"/>
                <a:buFont typeface="Arial"/>
                <a:buNone/>
              </a:pPr>
              <a:r>
                <a:rPr b="1" i="0" lang="vi" sz="1400" u="none" cap="none" strike="noStrike">
                  <a:solidFill>
                    <a:schemeClr val="accent6"/>
                  </a:solidFill>
                  <a:latin typeface="Arial"/>
                  <a:ea typeface="Arial"/>
                  <a:cs typeface="Arial"/>
                  <a:sym typeface="Arial"/>
                </a:rPr>
                <a:t>Locally save the test exam</a:t>
              </a:r>
              <a:endParaRPr b="1" i="0" sz="1400" u="none" cap="none" strike="noStrike">
                <a:solidFill>
                  <a:schemeClr val="accent6"/>
                </a:solidFill>
                <a:latin typeface="Arial"/>
                <a:ea typeface="Arial"/>
                <a:cs typeface="Arial"/>
                <a:sym typeface="Arial"/>
              </a:endParaRPr>
            </a:p>
          </p:txBody>
        </p:sp>
      </p:grpSp>
      <p:grpSp>
        <p:nvGrpSpPr>
          <p:cNvPr id="3059" name="Google Shape;3059;p147"/>
          <p:cNvGrpSpPr/>
          <p:nvPr/>
        </p:nvGrpSpPr>
        <p:grpSpPr>
          <a:xfrm>
            <a:off x="6264056" y="2616341"/>
            <a:ext cx="2276195" cy="678690"/>
            <a:chOff x="7174424" y="1352592"/>
            <a:chExt cx="2276195" cy="678690"/>
          </a:xfrm>
        </p:grpSpPr>
        <p:sp>
          <p:nvSpPr>
            <p:cNvPr id="3060" name="Google Shape;3060;p147"/>
            <p:cNvSpPr txBox="1"/>
            <p:nvPr/>
          </p:nvSpPr>
          <p:spPr>
            <a:xfrm>
              <a:off x="7174424" y="1600395"/>
              <a:ext cx="2276195" cy="43088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rgbClr val="7F7F7F"/>
                  </a:solidFill>
                  <a:latin typeface="Arial"/>
                  <a:ea typeface="Arial"/>
                  <a:cs typeface="Arial"/>
                  <a:sym typeface="Arial"/>
                </a:rPr>
                <a:t>- Get students who are using specify process</a:t>
              </a:r>
              <a:endParaRPr b="0" i="0" sz="1400" u="none" cap="none" strike="noStrike">
                <a:solidFill>
                  <a:srgbClr val="595959"/>
                </a:solidFill>
                <a:latin typeface="Arial"/>
                <a:ea typeface="Arial"/>
                <a:cs typeface="Arial"/>
                <a:sym typeface="Arial"/>
              </a:endParaRPr>
            </a:p>
          </p:txBody>
        </p:sp>
        <p:sp>
          <p:nvSpPr>
            <p:cNvPr id="3061" name="Google Shape;3061;p147"/>
            <p:cNvSpPr/>
            <p:nvPr/>
          </p:nvSpPr>
          <p:spPr>
            <a:xfrm>
              <a:off x="7174424" y="1352592"/>
              <a:ext cx="2148024" cy="21544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chemeClr val="accent4"/>
                  </a:solidFill>
                  <a:latin typeface="Arial"/>
                  <a:ea typeface="Arial"/>
                  <a:cs typeface="Arial"/>
                  <a:sym typeface="Arial"/>
                </a:rPr>
                <a:t>Scan Student by Process</a:t>
              </a:r>
              <a:endParaRPr b="0" i="0" sz="1400" u="none" cap="none" strike="noStrike">
                <a:solidFill>
                  <a:srgbClr val="000000"/>
                </a:solidFill>
                <a:latin typeface="Arial"/>
                <a:ea typeface="Arial"/>
                <a:cs typeface="Arial"/>
                <a:sym typeface="Arial"/>
              </a:endParaRPr>
            </a:p>
          </p:txBody>
        </p:sp>
      </p:grpSp>
      <p:sp>
        <p:nvSpPr>
          <p:cNvPr id="3062" name="Google Shape;3062;p147"/>
          <p:cNvSpPr/>
          <p:nvPr/>
        </p:nvSpPr>
        <p:spPr>
          <a:xfrm>
            <a:off x="3275514" y="1644438"/>
            <a:ext cx="1116726" cy="999369"/>
          </a:xfrm>
          <a:custGeom>
            <a:rect b="b" l="l" r="r" t="t"/>
            <a:pathLst>
              <a:path extrusionOk="0" h="299" w="335">
                <a:moveTo>
                  <a:pt x="330" y="184"/>
                </a:moveTo>
                <a:cubicBezTo>
                  <a:pt x="330" y="159"/>
                  <a:pt x="330" y="32"/>
                  <a:pt x="330" y="32"/>
                </a:cubicBezTo>
                <a:cubicBezTo>
                  <a:pt x="330" y="32"/>
                  <a:pt x="335" y="0"/>
                  <a:pt x="257" y="18"/>
                </a:cubicBezTo>
                <a:cubicBezTo>
                  <a:pt x="180" y="35"/>
                  <a:pt x="96" y="74"/>
                  <a:pt x="33" y="152"/>
                </a:cubicBezTo>
                <a:cubicBezTo>
                  <a:pt x="25" y="163"/>
                  <a:pt x="0" y="190"/>
                  <a:pt x="28" y="206"/>
                </a:cubicBezTo>
                <a:cubicBezTo>
                  <a:pt x="57" y="222"/>
                  <a:pt x="168" y="287"/>
                  <a:pt x="168" y="287"/>
                </a:cubicBezTo>
                <a:cubicBezTo>
                  <a:pt x="168" y="287"/>
                  <a:pt x="189" y="299"/>
                  <a:pt x="206" y="286"/>
                </a:cubicBezTo>
                <a:cubicBezTo>
                  <a:pt x="222" y="272"/>
                  <a:pt x="257" y="244"/>
                  <a:pt x="289" y="233"/>
                </a:cubicBezTo>
                <a:cubicBezTo>
                  <a:pt x="319" y="224"/>
                  <a:pt x="331" y="226"/>
                  <a:pt x="330" y="184"/>
                </a:cubicBezTo>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3" name="Google Shape;3063;p147"/>
          <p:cNvSpPr/>
          <p:nvPr/>
        </p:nvSpPr>
        <p:spPr>
          <a:xfrm>
            <a:off x="4465587" y="1648105"/>
            <a:ext cx="1116726" cy="1015872"/>
          </a:xfrm>
          <a:custGeom>
            <a:rect b="b" l="l" r="r" t="t"/>
            <a:pathLst>
              <a:path extrusionOk="0" h="304" w="335">
                <a:moveTo>
                  <a:pt x="174" y="281"/>
                </a:moveTo>
                <a:cubicBezTo>
                  <a:pt x="195" y="268"/>
                  <a:pt x="305" y="204"/>
                  <a:pt x="305" y="204"/>
                </a:cubicBezTo>
                <a:cubicBezTo>
                  <a:pt x="305" y="204"/>
                  <a:pt x="335" y="192"/>
                  <a:pt x="280" y="133"/>
                </a:cubicBezTo>
                <a:cubicBezTo>
                  <a:pt x="225" y="76"/>
                  <a:pt x="149" y="24"/>
                  <a:pt x="49" y="9"/>
                </a:cubicBezTo>
                <a:cubicBezTo>
                  <a:pt x="36" y="7"/>
                  <a:pt x="0" y="0"/>
                  <a:pt x="1" y="33"/>
                </a:cubicBezTo>
                <a:cubicBezTo>
                  <a:pt x="2" y="65"/>
                  <a:pt x="3" y="194"/>
                  <a:pt x="3" y="194"/>
                </a:cubicBezTo>
                <a:cubicBezTo>
                  <a:pt x="3" y="194"/>
                  <a:pt x="3" y="219"/>
                  <a:pt x="23" y="226"/>
                </a:cubicBezTo>
                <a:cubicBezTo>
                  <a:pt x="43" y="233"/>
                  <a:pt x="85" y="249"/>
                  <a:pt x="110" y="271"/>
                </a:cubicBezTo>
                <a:cubicBezTo>
                  <a:pt x="133" y="292"/>
                  <a:pt x="138" y="304"/>
                  <a:pt x="174" y="281"/>
                </a:cubicBezTo>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4" name="Google Shape;3064;p147"/>
          <p:cNvSpPr/>
          <p:nvPr/>
        </p:nvSpPr>
        <p:spPr>
          <a:xfrm>
            <a:off x="4955187" y="2346746"/>
            <a:ext cx="819666" cy="1285427"/>
          </a:xfrm>
          <a:custGeom>
            <a:rect b="b" l="l" r="r" t="t"/>
            <a:pathLst>
              <a:path extrusionOk="0" h="385" w="246">
                <a:moveTo>
                  <a:pt x="38" y="293"/>
                </a:moveTo>
                <a:cubicBezTo>
                  <a:pt x="60" y="304"/>
                  <a:pt x="171" y="365"/>
                  <a:pt x="171" y="365"/>
                </a:cubicBezTo>
                <a:cubicBezTo>
                  <a:pt x="171" y="365"/>
                  <a:pt x="197" y="385"/>
                  <a:pt x="219" y="308"/>
                </a:cubicBezTo>
                <a:cubicBezTo>
                  <a:pt x="241" y="232"/>
                  <a:pt x="246" y="140"/>
                  <a:pt x="208" y="47"/>
                </a:cubicBezTo>
                <a:cubicBezTo>
                  <a:pt x="203" y="35"/>
                  <a:pt x="191" y="0"/>
                  <a:pt x="163" y="17"/>
                </a:cubicBezTo>
                <a:cubicBezTo>
                  <a:pt x="136" y="35"/>
                  <a:pt x="26" y="101"/>
                  <a:pt x="26" y="101"/>
                </a:cubicBezTo>
                <a:cubicBezTo>
                  <a:pt x="26" y="101"/>
                  <a:pt x="4" y="114"/>
                  <a:pt x="8" y="135"/>
                </a:cubicBezTo>
                <a:cubicBezTo>
                  <a:pt x="13" y="156"/>
                  <a:pt x="21" y="200"/>
                  <a:pt x="14" y="233"/>
                </a:cubicBezTo>
                <a:cubicBezTo>
                  <a:pt x="8" y="263"/>
                  <a:pt x="0" y="273"/>
                  <a:pt x="38" y="293"/>
                </a:cubicBezTo>
              </a:path>
            </a:pathLst>
          </a:cu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5" name="Google Shape;3065;p147"/>
          <p:cNvSpPr/>
          <p:nvPr/>
        </p:nvSpPr>
        <p:spPr>
          <a:xfrm>
            <a:off x="4458252" y="3344281"/>
            <a:ext cx="1107557" cy="1015872"/>
          </a:xfrm>
          <a:custGeom>
            <a:rect b="b" l="l" r="r" t="t"/>
            <a:pathLst>
              <a:path extrusionOk="0" h="304" w="332">
                <a:moveTo>
                  <a:pt x="2" y="120"/>
                </a:moveTo>
                <a:cubicBezTo>
                  <a:pt x="3" y="145"/>
                  <a:pt x="7" y="272"/>
                  <a:pt x="7" y="272"/>
                </a:cubicBezTo>
                <a:cubicBezTo>
                  <a:pt x="7" y="272"/>
                  <a:pt x="4" y="304"/>
                  <a:pt x="81" y="284"/>
                </a:cubicBezTo>
                <a:cubicBezTo>
                  <a:pt x="158" y="264"/>
                  <a:pt x="240" y="222"/>
                  <a:pt x="300" y="141"/>
                </a:cubicBezTo>
                <a:cubicBezTo>
                  <a:pt x="308" y="131"/>
                  <a:pt x="332" y="102"/>
                  <a:pt x="303" y="88"/>
                </a:cubicBezTo>
                <a:cubicBezTo>
                  <a:pt x="274" y="73"/>
                  <a:pt x="160" y="12"/>
                  <a:pt x="160" y="12"/>
                </a:cubicBezTo>
                <a:cubicBezTo>
                  <a:pt x="160" y="12"/>
                  <a:pt x="139" y="0"/>
                  <a:pt x="123" y="14"/>
                </a:cubicBezTo>
                <a:cubicBezTo>
                  <a:pt x="107" y="29"/>
                  <a:pt x="73" y="58"/>
                  <a:pt x="41" y="69"/>
                </a:cubicBezTo>
                <a:cubicBezTo>
                  <a:pt x="12" y="80"/>
                  <a:pt x="0" y="78"/>
                  <a:pt x="2" y="120"/>
                </a:cubicBezTo>
              </a:path>
            </a:pathLst>
          </a:custGeom>
          <a:solidFill>
            <a:schemeClr val="accent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6" name="Google Shape;3066;p147"/>
          <p:cNvSpPr/>
          <p:nvPr/>
        </p:nvSpPr>
        <p:spPr>
          <a:xfrm>
            <a:off x="3264512" y="3331446"/>
            <a:ext cx="1120394" cy="1008537"/>
          </a:xfrm>
          <a:custGeom>
            <a:rect b="b" l="l" r="r" t="t"/>
            <a:pathLst>
              <a:path extrusionOk="0" h="302" w="336">
                <a:moveTo>
                  <a:pt x="161" y="22"/>
                </a:moveTo>
                <a:cubicBezTo>
                  <a:pt x="140" y="35"/>
                  <a:pt x="31" y="100"/>
                  <a:pt x="31" y="100"/>
                </a:cubicBezTo>
                <a:cubicBezTo>
                  <a:pt x="31" y="100"/>
                  <a:pt x="0" y="113"/>
                  <a:pt x="56" y="171"/>
                </a:cubicBezTo>
                <a:cubicBezTo>
                  <a:pt x="111" y="228"/>
                  <a:pt x="187" y="280"/>
                  <a:pt x="287" y="293"/>
                </a:cubicBezTo>
                <a:cubicBezTo>
                  <a:pt x="300" y="295"/>
                  <a:pt x="336" y="302"/>
                  <a:pt x="335" y="270"/>
                </a:cubicBezTo>
                <a:cubicBezTo>
                  <a:pt x="334" y="237"/>
                  <a:pt x="332" y="108"/>
                  <a:pt x="332" y="108"/>
                </a:cubicBezTo>
                <a:cubicBezTo>
                  <a:pt x="332" y="108"/>
                  <a:pt x="332" y="84"/>
                  <a:pt x="312" y="77"/>
                </a:cubicBezTo>
                <a:cubicBezTo>
                  <a:pt x="292" y="70"/>
                  <a:pt x="250" y="54"/>
                  <a:pt x="224" y="32"/>
                </a:cubicBezTo>
                <a:cubicBezTo>
                  <a:pt x="201" y="12"/>
                  <a:pt x="196" y="0"/>
                  <a:pt x="161" y="22"/>
                </a:cubicBezTo>
              </a:path>
            </a:pathLst>
          </a:custGeom>
          <a:solidFill>
            <a:schemeClr val="accent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67" name="Google Shape;3067;p147"/>
          <p:cNvGrpSpPr/>
          <p:nvPr/>
        </p:nvGrpSpPr>
        <p:grpSpPr>
          <a:xfrm>
            <a:off x="3915476" y="2493442"/>
            <a:ext cx="1006704" cy="1004870"/>
            <a:chOff x="4065897" y="2309254"/>
            <a:chExt cx="1006704" cy="1004870"/>
          </a:xfrm>
        </p:grpSpPr>
        <p:sp>
          <p:nvSpPr>
            <p:cNvPr id="3068" name="Google Shape;3068;p147"/>
            <p:cNvSpPr/>
            <p:nvPr/>
          </p:nvSpPr>
          <p:spPr>
            <a:xfrm>
              <a:off x="4065897" y="2309254"/>
              <a:ext cx="1006704" cy="1004870"/>
            </a:xfrm>
            <a:prstGeom prst="ellipse">
              <a:avLst/>
            </a:prstGeom>
            <a:solidFill>
              <a:srgbClr val="D8D8D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9" name="Google Shape;3069;p147"/>
            <p:cNvSpPr/>
            <p:nvPr/>
          </p:nvSpPr>
          <p:spPr>
            <a:xfrm>
              <a:off x="4082757" y="2643730"/>
              <a:ext cx="944489" cy="292388"/>
            </a:xfrm>
            <a:prstGeom prst="rect">
              <a:avLst/>
            </a:prstGeom>
            <a:solidFill>
              <a:srgbClr val="D8D8D8"/>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vi" sz="1300" u="none" cap="none" strike="noStrike">
                  <a:solidFill>
                    <a:srgbClr val="7F7F7F"/>
                  </a:solidFill>
                  <a:latin typeface="Arial"/>
                  <a:ea typeface="Arial"/>
                  <a:cs typeface="Arial"/>
                  <a:sym typeface="Arial"/>
                </a:rPr>
                <a:t>Exam Tool</a:t>
              </a:r>
              <a:endParaRPr b="0" i="0" sz="1300" u="none" cap="none" strike="noStrike">
                <a:solidFill>
                  <a:srgbClr val="7F7F7F"/>
                </a:solidFill>
                <a:latin typeface="Arial"/>
                <a:ea typeface="Arial"/>
                <a:cs typeface="Arial"/>
                <a:sym typeface="Arial"/>
              </a:endParaRPr>
            </a:p>
          </p:txBody>
        </p:sp>
      </p:grpSp>
      <p:grpSp>
        <p:nvGrpSpPr>
          <p:cNvPr id="3070" name="Google Shape;3070;p147"/>
          <p:cNvGrpSpPr/>
          <p:nvPr/>
        </p:nvGrpSpPr>
        <p:grpSpPr>
          <a:xfrm>
            <a:off x="2940530" y="1552759"/>
            <a:ext cx="740783" cy="311947"/>
            <a:chOff x="2901397" y="1460250"/>
            <a:chExt cx="930338" cy="220268"/>
          </a:xfrm>
        </p:grpSpPr>
        <p:cxnSp>
          <p:nvCxnSpPr>
            <p:cNvPr id="3071" name="Google Shape;3071;p147"/>
            <p:cNvCxnSpPr/>
            <p:nvPr/>
          </p:nvCxnSpPr>
          <p:spPr>
            <a:xfrm rot="10800000">
              <a:off x="3592681" y="1460250"/>
              <a:ext cx="239054" cy="220268"/>
            </a:xfrm>
            <a:prstGeom prst="straightConnector1">
              <a:avLst/>
            </a:prstGeom>
            <a:noFill/>
            <a:ln cap="flat" cmpd="sng" w="12700">
              <a:solidFill>
                <a:srgbClr val="A5A5A5"/>
              </a:solidFill>
              <a:prstDash val="solid"/>
              <a:round/>
              <a:headEnd len="sm" w="sm" type="none"/>
              <a:tailEnd len="sm" w="sm" type="none"/>
            </a:ln>
          </p:spPr>
        </p:cxnSp>
        <p:cxnSp>
          <p:nvCxnSpPr>
            <p:cNvPr id="3072" name="Google Shape;3072;p147"/>
            <p:cNvCxnSpPr/>
            <p:nvPr/>
          </p:nvCxnSpPr>
          <p:spPr>
            <a:xfrm rot="10800000">
              <a:off x="2901397" y="1463917"/>
              <a:ext cx="691284" cy="0"/>
            </a:xfrm>
            <a:prstGeom prst="straightConnector1">
              <a:avLst/>
            </a:prstGeom>
            <a:noFill/>
            <a:ln cap="flat" cmpd="sng" w="12700">
              <a:solidFill>
                <a:srgbClr val="A5A5A5"/>
              </a:solidFill>
              <a:prstDash val="solid"/>
              <a:round/>
              <a:headEnd len="sm" w="sm" type="none"/>
              <a:tailEnd len="sm" w="sm" type="none"/>
            </a:ln>
          </p:spPr>
        </p:cxnSp>
      </p:grpSp>
      <p:grpSp>
        <p:nvGrpSpPr>
          <p:cNvPr id="3073" name="Google Shape;3073;p147"/>
          <p:cNvGrpSpPr/>
          <p:nvPr/>
        </p:nvGrpSpPr>
        <p:grpSpPr>
          <a:xfrm flipH="1">
            <a:off x="5096784" y="1644438"/>
            <a:ext cx="930338" cy="220268"/>
            <a:chOff x="2901397" y="1460250"/>
            <a:chExt cx="930338" cy="220268"/>
          </a:xfrm>
        </p:grpSpPr>
        <p:cxnSp>
          <p:nvCxnSpPr>
            <p:cNvPr id="3074" name="Google Shape;3074;p147"/>
            <p:cNvCxnSpPr/>
            <p:nvPr/>
          </p:nvCxnSpPr>
          <p:spPr>
            <a:xfrm rot="10800000">
              <a:off x="3592681" y="1460250"/>
              <a:ext cx="239054" cy="220268"/>
            </a:xfrm>
            <a:prstGeom prst="straightConnector1">
              <a:avLst/>
            </a:prstGeom>
            <a:noFill/>
            <a:ln cap="flat" cmpd="sng" w="12700">
              <a:solidFill>
                <a:srgbClr val="A5A5A5"/>
              </a:solidFill>
              <a:prstDash val="solid"/>
              <a:round/>
              <a:headEnd len="sm" w="sm" type="none"/>
              <a:tailEnd len="sm" w="sm" type="none"/>
            </a:ln>
          </p:spPr>
        </p:cxnSp>
        <p:cxnSp>
          <p:nvCxnSpPr>
            <p:cNvPr id="3075" name="Google Shape;3075;p147"/>
            <p:cNvCxnSpPr/>
            <p:nvPr/>
          </p:nvCxnSpPr>
          <p:spPr>
            <a:xfrm rot="10800000">
              <a:off x="2901397" y="1463918"/>
              <a:ext cx="691284" cy="0"/>
            </a:xfrm>
            <a:prstGeom prst="straightConnector1">
              <a:avLst/>
            </a:prstGeom>
            <a:noFill/>
            <a:ln cap="flat" cmpd="sng" w="12700">
              <a:solidFill>
                <a:srgbClr val="A5A5A5"/>
              </a:solidFill>
              <a:prstDash val="solid"/>
              <a:round/>
              <a:headEnd len="sm" w="sm" type="none"/>
              <a:tailEnd len="sm" w="sm" type="none"/>
            </a:ln>
          </p:spPr>
        </p:cxnSp>
      </p:grpSp>
      <p:grpSp>
        <p:nvGrpSpPr>
          <p:cNvPr id="3076" name="Google Shape;3076;p147"/>
          <p:cNvGrpSpPr/>
          <p:nvPr/>
        </p:nvGrpSpPr>
        <p:grpSpPr>
          <a:xfrm flipH="1" rot="10800000">
            <a:off x="2750976" y="4114234"/>
            <a:ext cx="930338" cy="216600"/>
            <a:chOff x="2901397" y="1460250"/>
            <a:chExt cx="930338" cy="220268"/>
          </a:xfrm>
        </p:grpSpPr>
        <p:cxnSp>
          <p:nvCxnSpPr>
            <p:cNvPr id="3077" name="Google Shape;3077;p147"/>
            <p:cNvCxnSpPr/>
            <p:nvPr/>
          </p:nvCxnSpPr>
          <p:spPr>
            <a:xfrm rot="10800000">
              <a:off x="3592681" y="1460250"/>
              <a:ext cx="239054" cy="220268"/>
            </a:xfrm>
            <a:prstGeom prst="straightConnector1">
              <a:avLst/>
            </a:prstGeom>
            <a:noFill/>
            <a:ln cap="flat" cmpd="sng" w="12700">
              <a:solidFill>
                <a:srgbClr val="A5A5A5"/>
              </a:solidFill>
              <a:prstDash val="solid"/>
              <a:round/>
              <a:headEnd len="sm" w="sm" type="none"/>
              <a:tailEnd len="sm" w="sm" type="none"/>
            </a:ln>
          </p:spPr>
        </p:cxnSp>
        <p:cxnSp>
          <p:nvCxnSpPr>
            <p:cNvPr id="3078" name="Google Shape;3078;p147"/>
            <p:cNvCxnSpPr/>
            <p:nvPr/>
          </p:nvCxnSpPr>
          <p:spPr>
            <a:xfrm rot="10800000">
              <a:off x="2901397" y="1463917"/>
              <a:ext cx="691284" cy="0"/>
            </a:xfrm>
            <a:prstGeom prst="straightConnector1">
              <a:avLst/>
            </a:prstGeom>
            <a:noFill/>
            <a:ln cap="flat" cmpd="sng" w="12700">
              <a:solidFill>
                <a:srgbClr val="A5A5A5"/>
              </a:solidFill>
              <a:prstDash val="solid"/>
              <a:round/>
              <a:headEnd len="sm" w="sm" type="none"/>
              <a:tailEnd len="sm" w="sm" type="none"/>
            </a:ln>
          </p:spPr>
        </p:cxnSp>
      </p:grpSp>
      <p:grpSp>
        <p:nvGrpSpPr>
          <p:cNvPr id="3079" name="Google Shape;3079;p147"/>
          <p:cNvGrpSpPr/>
          <p:nvPr/>
        </p:nvGrpSpPr>
        <p:grpSpPr>
          <a:xfrm rot="10800000">
            <a:off x="5096784" y="4148666"/>
            <a:ext cx="930338" cy="220268"/>
            <a:chOff x="2901397" y="1460250"/>
            <a:chExt cx="930338" cy="220268"/>
          </a:xfrm>
        </p:grpSpPr>
        <p:cxnSp>
          <p:nvCxnSpPr>
            <p:cNvPr id="3080" name="Google Shape;3080;p147"/>
            <p:cNvCxnSpPr/>
            <p:nvPr/>
          </p:nvCxnSpPr>
          <p:spPr>
            <a:xfrm rot="10800000">
              <a:off x="3592681" y="1460250"/>
              <a:ext cx="239054" cy="220268"/>
            </a:xfrm>
            <a:prstGeom prst="straightConnector1">
              <a:avLst/>
            </a:prstGeom>
            <a:noFill/>
            <a:ln cap="flat" cmpd="sng" w="12700">
              <a:solidFill>
                <a:srgbClr val="A5A5A5"/>
              </a:solidFill>
              <a:prstDash val="solid"/>
              <a:round/>
              <a:headEnd len="sm" w="sm" type="none"/>
              <a:tailEnd len="sm" w="sm" type="none"/>
            </a:ln>
          </p:spPr>
        </p:cxnSp>
        <p:cxnSp>
          <p:nvCxnSpPr>
            <p:cNvPr id="3081" name="Google Shape;3081;p147"/>
            <p:cNvCxnSpPr/>
            <p:nvPr/>
          </p:nvCxnSpPr>
          <p:spPr>
            <a:xfrm rot="10800000">
              <a:off x="2901397" y="1463918"/>
              <a:ext cx="691284" cy="0"/>
            </a:xfrm>
            <a:prstGeom prst="straightConnector1">
              <a:avLst/>
            </a:prstGeom>
            <a:noFill/>
            <a:ln cap="flat" cmpd="sng" w="12700">
              <a:solidFill>
                <a:srgbClr val="A5A5A5"/>
              </a:solidFill>
              <a:prstDash val="solid"/>
              <a:round/>
              <a:headEnd len="sm" w="sm" type="none"/>
              <a:tailEnd len="sm" w="sm" type="none"/>
            </a:ln>
          </p:spPr>
        </p:cxnSp>
      </p:grpSp>
      <p:cxnSp>
        <p:nvCxnSpPr>
          <p:cNvPr id="3082" name="Google Shape;3082;p147"/>
          <p:cNvCxnSpPr/>
          <p:nvPr/>
        </p:nvCxnSpPr>
        <p:spPr>
          <a:xfrm rot="10800000">
            <a:off x="5765328" y="2986366"/>
            <a:ext cx="460627" cy="0"/>
          </a:xfrm>
          <a:prstGeom prst="straightConnector1">
            <a:avLst/>
          </a:prstGeom>
          <a:noFill/>
          <a:ln cap="flat" cmpd="sng" w="12700">
            <a:solidFill>
              <a:srgbClr val="A5A5A5"/>
            </a:solidFill>
            <a:prstDash val="solid"/>
            <a:round/>
            <a:headEnd len="sm" w="sm" type="none"/>
            <a:tailEnd len="sm" w="sm" type="none"/>
          </a:ln>
        </p:spPr>
      </p:cxnSp>
      <p:pic>
        <p:nvPicPr>
          <p:cNvPr id="3083" name="Google Shape;3083;p147"/>
          <p:cNvPicPr preferRelativeResize="0"/>
          <p:nvPr/>
        </p:nvPicPr>
        <p:blipFill rotWithShape="1">
          <a:blip r:embed="rId3">
            <a:alphaModFix/>
          </a:blip>
          <a:srcRect b="0" l="0" r="0" t="0"/>
          <a:stretch/>
        </p:blipFill>
        <p:spPr>
          <a:xfrm>
            <a:off x="4748027" y="1933345"/>
            <a:ext cx="370687" cy="370687"/>
          </a:xfrm>
          <a:prstGeom prst="rect">
            <a:avLst/>
          </a:prstGeom>
          <a:noFill/>
          <a:ln>
            <a:noFill/>
          </a:ln>
        </p:spPr>
      </p:pic>
      <p:pic>
        <p:nvPicPr>
          <p:cNvPr id="3084" name="Google Shape;3084;p147"/>
          <p:cNvPicPr preferRelativeResize="0"/>
          <p:nvPr/>
        </p:nvPicPr>
        <p:blipFill rotWithShape="1">
          <a:blip r:embed="rId4">
            <a:alphaModFix/>
          </a:blip>
          <a:srcRect b="0" l="0" r="0" t="0"/>
          <a:stretch/>
        </p:blipFill>
        <p:spPr>
          <a:xfrm>
            <a:off x="5166943" y="2757158"/>
            <a:ext cx="482609" cy="482609"/>
          </a:xfrm>
          <a:prstGeom prst="rect">
            <a:avLst/>
          </a:prstGeom>
          <a:noFill/>
          <a:ln>
            <a:noFill/>
          </a:ln>
        </p:spPr>
      </p:pic>
      <p:pic>
        <p:nvPicPr>
          <p:cNvPr id="3085" name="Google Shape;3085;p147"/>
          <p:cNvPicPr preferRelativeResize="0"/>
          <p:nvPr/>
        </p:nvPicPr>
        <p:blipFill rotWithShape="1">
          <a:blip r:embed="rId5">
            <a:alphaModFix/>
          </a:blip>
          <a:srcRect b="0" l="0" r="0" t="0"/>
          <a:stretch/>
        </p:blipFill>
        <p:spPr>
          <a:xfrm>
            <a:off x="4681162" y="3600009"/>
            <a:ext cx="504415" cy="504415"/>
          </a:xfrm>
          <a:prstGeom prst="rect">
            <a:avLst/>
          </a:prstGeom>
          <a:noFill/>
          <a:ln>
            <a:noFill/>
          </a:ln>
        </p:spPr>
      </p:pic>
      <p:pic>
        <p:nvPicPr>
          <p:cNvPr id="3086" name="Google Shape;3086;p147"/>
          <p:cNvPicPr preferRelativeResize="0"/>
          <p:nvPr/>
        </p:nvPicPr>
        <p:blipFill rotWithShape="1">
          <a:blip r:embed="rId6">
            <a:alphaModFix/>
          </a:blip>
          <a:srcRect b="0" l="0" r="0" t="0"/>
          <a:stretch/>
        </p:blipFill>
        <p:spPr>
          <a:xfrm>
            <a:off x="3773544" y="3600009"/>
            <a:ext cx="467212" cy="467212"/>
          </a:xfrm>
          <a:prstGeom prst="rect">
            <a:avLst/>
          </a:prstGeom>
          <a:noFill/>
          <a:ln>
            <a:noFill/>
          </a:ln>
        </p:spPr>
      </p:pic>
      <p:pic>
        <p:nvPicPr>
          <p:cNvPr id="3087" name="Google Shape;3087;p147"/>
          <p:cNvPicPr preferRelativeResize="0"/>
          <p:nvPr/>
        </p:nvPicPr>
        <p:blipFill rotWithShape="1">
          <a:blip r:embed="rId7">
            <a:alphaModFix/>
          </a:blip>
          <a:srcRect b="0" l="0" r="0" t="0"/>
          <a:stretch/>
        </p:blipFill>
        <p:spPr>
          <a:xfrm>
            <a:off x="3685801" y="1877847"/>
            <a:ext cx="532549" cy="532549"/>
          </a:xfrm>
          <a:prstGeom prst="rect">
            <a:avLst/>
          </a:prstGeom>
          <a:noFill/>
          <a:ln>
            <a:noFill/>
          </a:ln>
        </p:spPr>
      </p:pic>
      <p:sp>
        <p:nvSpPr>
          <p:cNvPr id="3088" name="Google Shape;3088;p147"/>
          <p:cNvSpPr txBox="1"/>
          <p:nvPr/>
        </p:nvSpPr>
        <p:spPr>
          <a:xfrm>
            <a:off x="7123288" y="0"/>
            <a:ext cx="1414170" cy="127214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vi" sz="1400" u="none" cap="none" strike="noStrike">
                <a:solidFill>
                  <a:srgbClr val="FF0000"/>
                </a:solidFill>
                <a:latin typeface="Arial"/>
                <a:ea typeface="Arial"/>
                <a:cs typeface="Arial"/>
                <a:sym typeface="Arial"/>
              </a:rPr>
              <a:t>OUR IDEAS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HANDLING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ADVANTAGES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DEMO</a:t>
            </a:r>
            <a:endParaRPr b="1" i="0" sz="1400" u="none" cap="none" strike="noStrike">
              <a:solidFill>
                <a:srgbClr val="FF0000"/>
              </a:solidFill>
              <a:latin typeface="Arial"/>
              <a:ea typeface="Arial"/>
              <a:cs typeface="Arial"/>
              <a:sym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2" name="Shape 3092"/>
        <p:cNvGrpSpPr/>
        <p:nvPr/>
      </p:nvGrpSpPr>
      <p:grpSpPr>
        <a:xfrm>
          <a:off x="0" y="0"/>
          <a:ext cx="0" cy="0"/>
          <a:chOff x="0" y="0"/>
          <a:chExt cx="0" cy="0"/>
        </a:xfrm>
      </p:grpSpPr>
      <p:sp>
        <p:nvSpPr>
          <p:cNvPr id="3093" name="Google Shape;3093;p148"/>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2000"/>
              <a:buFont typeface="Arial"/>
              <a:buNone/>
            </a:pPr>
            <a:r>
              <a:rPr lang="vi">
                <a:solidFill>
                  <a:schemeClr val="lt1"/>
                </a:solidFill>
              </a:rPr>
              <a:t>OUR IDEAS</a:t>
            </a:r>
            <a:endParaRPr/>
          </a:p>
        </p:txBody>
      </p:sp>
      <p:sp>
        <p:nvSpPr>
          <p:cNvPr id="3094" name="Google Shape;3094;p148"/>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grpSp>
        <p:nvGrpSpPr>
          <p:cNvPr id="3095" name="Google Shape;3095;p148"/>
          <p:cNvGrpSpPr/>
          <p:nvPr/>
        </p:nvGrpSpPr>
        <p:grpSpPr>
          <a:xfrm>
            <a:off x="6072675" y="4062715"/>
            <a:ext cx="2276195" cy="678690"/>
            <a:chOff x="7154104" y="3206176"/>
            <a:chExt cx="2276195" cy="678690"/>
          </a:xfrm>
        </p:grpSpPr>
        <p:sp>
          <p:nvSpPr>
            <p:cNvPr id="3096" name="Google Shape;3096;p148"/>
            <p:cNvSpPr txBox="1"/>
            <p:nvPr/>
          </p:nvSpPr>
          <p:spPr>
            <a:xfrm>
              <a:off x="7154105" y="3453979"/>
              <a:ext cx="2276194" cy="43088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rgbClr val="7F7F7F"/>
                  </a:solidFill>
                  <a:latin typeface="Arial"/>
                  <a:ea typeface="Arial"/>
                  <a:cs typeface="Arial"/>
                  <a:sym typeface="Arial"/>
                </a:rPr>
                <a:t>Avoid cheating from the outside of the exam room</a:t>
              </a:r>
              <a:endParaRPr b="0" i="0" sz="1400" u="none" cap="none" strike="noStrike">
                <a:solidFill>
                  <a:srgbClr val="595959"/>
                </a:solidFill>
                <a:latin typeface="Arial"/>
                <a:ea typeface="Arial"/>
                <a:cs typeface="Arial"/>
                <a:sym typeface="Arial"/>
              </a:endParaRPr>
            </a:p>
          </p:txBody>
        </p:sp>
        <p:sp>
          <p:nvSpPr>
            <p:cNvPr id="3097" name="Google Shape;3097;p148"/>
            <p:cNvSpPr/>
            <p:nvPr/>
          </p:nvSpPr>
          <p:spPr>
            <a:xfrm>
              <a:off x="7154104" y="3206176"/>
              <a:ext cx="1659109" cy="21544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chemeClr val="accent5"/>
                  </a:solidFill>
                  <a:latin typeface="Arial"/>
                  <a:ea typeface="Arial"/>
                  <a:cs typeface="Arial"/>
                  <a:sym typeface="Arial"/>
                </a:rPr>
                <a:t>Prevent Multi-Login</a:t>
              </a:r>
              <a:endParaRPr b="0" i="0" sz="1400" u="none" cap="none" strike="noStrike">
                <a:solidFill>
                  <a:srgbClr val="000000"/>
                </a:solidFill>
                <a:latin typeface="Arial"/>
                <a:ea typeface="Arial"/>
                <a:cs typeface="Arial"/>
                <a:sym typeface="Arial"/>
              </a:endParaRPr>
            </a:p>
          </p:txBody>
        </p:sp>
      </p:grpSp>
      <p:grpSp>
        <p:nvGrpSpPr>
          <p:cNvPr id="3098" name="Google Shape;3098;p148"/>
          <p:cNvGrpSpPr/>
          <p:nvPr/>
        </p:nvGrpSpPr>
        <p:grpSpPr>
          <a:xfrm>
            <a:off x="-11489" y="2616441"/>
            <a:ext cx="2996557" cy="678678"/>
            <a:chOff x="-296486" y="3168901"/>
            <a:chExt cx="2528100" cy="678678"/>
          </a:xfrm>
        </p:grpSpPr>
        <p:sp>
          <p:nvSpPr>
            <p:cNvPr id="3099" name="Google Shape;3099;p148"/>
            <p:cNvSpPr txBox="1"/>
            <p:nvPr/>
          </p:nvSpPr>
          <p:spPr>
            <a:xfrm>
              <a:off x="-267404" y="3416692"/>
              <a:ext cx="2247089" cy="430887"/>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400"/>
                <a:buFont typeface="Arial"/>
                <a:buNone/>
              </a:pPr>
              <a:r>
                <a:rPr b="1" i="0" lang="vi" sz="1400" u="none" cap="none" strike="noStrike">
                  <a:solidFill>
                    <a:srgbClr val="7F7F7F"/>
                  </a:solidFill>
                  <a:latin typeface="Arial"/>
                  <a:ea typeface="Arial"/>
                  <a:cs typeface="Arial"/>
                  <a:sym typeface="Arial"/>
                </a:rPr>
                <a:t>Test exam submitting is encrypt</a:t>
              </a:r>
              <a:endParaRPr b="0" i="0" sz="1400" u="none" cap="none" strike="noStrike">
                <a:solidFill>
                  <a:srgbClr val="595959"/>
                </a:solidFill>
                <a:latin typeface="Arial"/>
                <a:ea typeface="Arial"/>
                <a:cs typeface="Arial"/>
                <a:sym typeface="Arial"/>
              </a:endParaRPr>
            </a:p>
          </p:txBody>
        </p:sp>
        <p:sp>
          <p:nvSpPr>
            <p:cNvPr id="3100" name="Google Shape;3100;p148"/>
            <p:cNvSpPr/>
            <p:nvPr/>
          </p:nvSpPr>
          <p:spPr>
            <a:xfrm>
              <a:off x="-296486" y="3168901"/>
              <a:ext cx="2528100" cy="2154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400"/>
                <a:buFont typeface="Arial"/>
                <a:buNone/>
              </a:pPr>
              <a:r>
                <a:rPr b="1" i="0" lang="vi" sz="1400" u="none" cap="none" strike="noStrike">
                  <a:solidFill>
                    <a:schemeClr val="accent1"/>
                  </a:solidFill>
                  <a:latin typeface="Arial"/>
                  <a:ea typeface="Arial"/>
                  <a:cs typeface="Arial"/>
                  <a:sym typeface="Arial"/>
                </a:rPr>
                <a:t>SAFETY TEST EXAM SUBMITTING</a:t>
              </a:r>
              <a:endParaRPr b="1" i="0" sz="1400" u="none" cap="none" strike="noStrike">
                <a:solidFill>
                  <a:schemeClr val="accent1"/>
                </a:solidFill>
                <a:latin typeface="Arial"/>
                <a:ea typeface="Arial"/>
                <a:cs typeface="Arial"/>
                <a:sym typeface="Arial"/>
              </a:endParaRPr>
            </a:p>
          </p:txBody>
        </p:sp>
      </p:grpSp>
      <p:grpSp>
        <p:nvGrpSpPr>
          <p:cNvPr id="3101" name="Google Shape;3101;p148"/>
          <p:cNvGrpSpPr/>
          <p:nvPr/>
        </p:nvGrpSpPr>
        <p:grpSpPr>
          <a:xfrm>
            <a:off x="6072675" y="1338623"/>
            <a:ext cx="2276195" cy="678690"/>
            <a:chOff x="7174424" y="1352592"/>
            <a:chExt cx="2276195" cy="678690"/>
          </a:xfrm>
        </p:grpSpPr>
        <p:sp>
          <p:nvSpPr>
            <p:cNvPr id="3102" name="Google Shape;3102;p148"/>
            <p:cNvSpPr txBox="1"/>
            <p:nvPr/>
          </p:nvSpPr>
          <p:spPr>
            <a:xfrm>
              <a:off x="7174424" y="1600395"/>
              <a:ext cx="2276195" cy="43088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rgbClr val="7F7F7F"/>
                  </a:solidFill>
                  <a:latin typeface="Arial"/>
                  <a:ea typeface="Arial"/>
                  <a:cs typeface="Arial"/>
                  <a:sym typeface="Arial"/>
                </a:rPr>
                <a:t>- Get the screen of a specific student</a:t>
              </a:r>
              <a:endParaRPr b="0" i="0" sz="1400" u="none" cap="none" strike="noStrike">
                <a:solidFill>
                  <a:srgbClr val="595959"/>
                </a:solidFill>
                <a:latin typeface="Arial"/>
                <a:ea typeface="Arial"/>
                <a:cs typeface="Arial"/>
                <a:sym typeface="Arial"/>
              </a:endParaRPr>
            </a:p>
          </p:txBody>
        </p:sp>
        <p:sp>
          <p:nvSpPr>
            <p:cNvPr id="3103" name="Google Shape;3103;p148"/>
            <p:cNvSpPr/>
            <p:nvPr/>
          </p:nvSpPr>
          <p:spPr>
            <a:xfrm>
              <a:off x="7174424" y="1352592"/>
              <a:ext cx="1660711" cy="21544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chemeClr val="accent3"/>
                  </a:solidFill>
                  <a:latin typeface="Arial"/>
                  <a:ea typeface="Arial"/>
                  <a:cs typeface="Arial"/>
                  <a:sym typeface="Arial"/>
                </a:rPr>
                <a:t>Get Student Screen</a:t>
              </a:r>
              <a:endParaRPr b="0" i="0" sz="1400" u="none" cap="none" strike="noStrike">
                <a:solidFill>
                  <a:srgbClr val="000000"/>
                </a:solidFill>
                <a:latin typeface="Arial"/>
                <a:ea typeface="Arial"/>
                <a:cs typeface="Arial"/>
                <a:sym typeface="Arial"/>
              </a:endParaRPr>
            </a:p>
          </p:txBody>
        </p:sp>
      </p:grpSp>
      <p:grpSp>
        <p:nvGrpSpPr>
          <p:cNvPr id="3104" name="Google Shape;3104;p148"/>
          <p:cNvGrpSpPr/>
          <p:nvPr/>
        </p:nvGrpSpPr>
        <p:grpSpPr>
          <a:xfrm>
            <a:off x="-18222" y="1324654"/>
            <a:ext cx="2885406" cy="721779"/>
            <a:chOff x="-905720" y="1363501"/>
            <a:chExt cx="2885406" cy="721779"/>
          </a:xfrm>
        </p:grpSpPr>
        <p:sp>
          <p:nvSpPr>
            <p:cNvPr id="3105" name="Google Shape;3105;p148"/>
            <p:cNvSpPr txBox="1"/>
            <p:nvPr/>
          </p:nvSpPr>
          <p:spPr>
            <a:xfrm>
              <a:off x="-296510" y="1611304"/>
              <a:ext cx="2276196" cy="473976"/>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400"/>
                <a:buFont typeface="Arial"/>
                <a:buNone/>
              </a:pPr>
              <a:r>
                <a:rPr b="1" i="0" lang="vi" sz="1400" u="none" cap="none" strike="noStrike">
                  <a:solidFill>
                    <a:srgbClr val="7F7F7F"/>
                  </a:solidFill>
                  <a:latin typeface="Arial"/>
                  <a:ea typeface="Arial"/>
                  <a:cs typeface="Arial"/>
                  <a:sym typeface="Arial"/>
                </a:rPr>
                <a:t>Black listed processes</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280"/>
                </a:spcBef>
                <a:spcAft>
                  <a:spcPts val="0"/>
                </a:spcAft>
                <a:buClr>
                  <a:srgbClr val="000000"/>
                </a:buClr>
                <a:buSzPts val="1400"/>
                <a:buFont typeface="Arial"/>
                <a:buNone/>
              </a:pPr>
              <a:r>
                <a:rPr b="1" i="0" lang="vi" sz="1400" u="none" cap="none" strike="noStrike">
                  <a:solidFill>
                    <a:srgbClr val="7F7F7F"/>
                  </a:solidFill>
                  <a:latin typeface="Arial"/>
                  <a:ea typeface="Arial"/>
                  <a:cs typeface="Arial"/>
                  <a:sym typeface="Arial"/>
                </a:rPr>
                <a:t>Accepted processes</a:t>
              </a:r>
              <a:endParaRPr b="0" i="0" sz="1400" u="none" cap="none" strike="noStrike">
                <a:solidFill>
                  <a:srgbClr val="595959"/>
                </a:solidFill>
                <a:latin typeface="Arial"/>
                <a:ea typeface="Arial"/>
                <a:cs typeface="Arial"/>
                <a:sym typeface="Arial"/>
              </a:endParaRPr>
            </a:p>
          </p:txBody>
        </p:sp>
        <p:sp>
          <p:nvSpPr>
            <p:cNvPr id="3106" name="Google Shape;3106;p148"/>
            <p:cNvSpPr/>
            <p:nvPr/>
          </p:nvSpPr>
          <p:spPr>
            <a:xfrm>
              <a:off x="-905720" y="1363501"/>
              <a:ext cx="2885405" cy="215444"/>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400"/>
                <a:buFont typeface="Arial"/>
                <a:buNone/>
              </a:pPr>
              <a:r>
                <a:rPr b="1" i="0" lang="vi" sz="1400" u="none" cap="none" strike="noStrike">
                  <a:solidFill>
                    <a:schemeClr val="accent2"/>
                  </a:solidFill>
                  <a:latin typeface="Arial"/>
                  <a:ea typeface="Arial"/>
                  <a:cs typeface="Arial"/>
                  <a:sym typeface="Arial"/>
                </a:rPr>
                <a:t>Computer’s Process Management</a:t>
              </a:r>
              <a:endParaRPr b="0" i="0" sz="1400" u="none" cap="none" strike="noStrike">
                <a:solidFill>
                  <a:srgbClr val="000000"/>
                </a:solidFill>
                <a:latin typeface="Arial"/>
                <a:ea typeface="Arial"/>
                <a:cs typeface="Arial"/>
                <a:sym typeface="Arial"/>
              </a:endParaRPr>
            </a:p>
          </p:txBody>
        </p:sp>
      </p:grpSp>
      <p:grpSp>
        <p:nvGrpSpPr>
          <p:cNvPr id="3107" name="Google Shape;3107;p148"/>
          <p:cNvGrpSpPr/>
          <p:nvPr/>
        </p:nvGrpSpPr>
        <p:grpSpPr>
          <a:xfrm>
            <a:off x="436714" y="3986058"/>
            <a:ext cx="2276196" cy="937223"/>
            <a:chOff x="-296510" y="1363501"/>
            <a:chExt cx="2276196" cy="937223"/>
          </a:xfrm>
        </p:grpSpPr>
        <p:sp>
          <p:nvSpPr>
            <p:cNvPr id="3108" name="Google Shape;3108;p148"/>
            <p:cNvSpPr txBox="1"/>
            <p:nvPr/>
          </p:nvSpPr>
          <p:spPr>
            <a:xfrm>
              <a:off x="-296510" y="1611304"/>
              <a:ext cx="2276196" cy="68942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400"/>
                <a:buFont typeface="Arial"/>
                <a:buNone/>
              </a:pPr>
              <a:r>
                <a:rPr b="1" i="0" lang="vi" sz="1400" u="none" cap="none" strike="noStrike">
                  <a:solidFill>
                    <a:srgbClr val="7F7F7F"/>
                  </a:solidFill>
                  <a:latin typeface="Arial"/>
                  <a:ea typeface="Arial"/>
                  <a:cs typeface="Arial"/>
                  <a:sym typeface="Arial"/>
                </a:rPr>
                <a:t>Periodically save the student test exam in local</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280"/>
                </a:spcBef>
                <a:spcAft>
                  <a:spcPts val="0"/>
                </a:spcAft>
                <a:buClr>
                  <a:srgbClr val="000000"/>
                </a:buClr>
                <a:buSzPts val="1400"/>
                <a:buFont typeface="Arial"/>
                <a:buNone/>
              </a:pPr>
              <a:r>
                <a:rPr b="1" i="0" lang="vi" sz="1400" u="none" cap="none" strike="noStrike">
                  <a:solidFill>
                    <a:srgbClr val="7F7F7F"/>
                  </a:solidFill>
                  <a:latin typeface="Arial"/>
                  <a:ea typeface="Arial"/>
                  <a:cs typeface="Arial"/>
                  <a:sym typeface="Arial"/>
                </a:rPr>
                <a:t>With hashing</a:t>
              </a:r>
              <a:endParaRPr b="0" i="0" sz="1400" u="none" cap="none" strike="noStrike">
                <a:solidFill>
                  <a:srgbClr val="595959"/>
                </a:solidFill>
                <a:latin typeface="Arial"/>
                <a:ea typeface="Arial"/>
                <a:cs typeface="Arial"/>
                <a:sym typeface="Arial"/>
              </a:endParaRPr>
            </a:p>
          </p:txBody>
        </p:sp>
        <p:sp>
          <p:nvSpPr>
            <p:cNvPr id="3109" name="Google Shape;3109;p148"/>
            <p:cNvSpPr/>
            <p:nvPr/>
          </p:nvSpPr>
          <p:spPr>
            <a:xfrm>
              <a:off x="-275741" y="1363501"/>
              <a:ext cx="2255426" cy="215444"/>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400"/>
                <a:buFont typeface="Arial"/>
                <a:buNone/>
              </a:pPr>
              <a:r>
                <a:rPr b="1" i="0" lang="vi" sz="1400" u="none" cap="none" strike="noStrike">
                  <a:solidFill>
                    <a:schemeClr val="accent6"/>
                  </a:solidFill>
                  <a:latin typeface="Arial"/>
                  <a:ea typeface="Arial"/>
                  <a:cs typeface="Arial"/>
                  <a:sym typeface="Arial"/>
                </a:rPr>
                <a:t>Locally save the test exam</a:t>
              </a:r>
              <a:endParaRPr b="1" i="0" sz="1400" u="none" cap="none" strike="noStrike">
                <a:solidFill>
                  <a:schemeClr val="accent6"/>
                </a:solidFill>
                <a:latin typeface="Arial"/>
                <a:ea typeface="Arial"/>
                <a:cs typeface="Arial"/>
                <a:sym typeface="Arial"/>
              </a:endParaRPr>
            </a:p>
          </p:txBody>
        </p:sp>
      </p:grpSp>
      <p:grpSp>
        <p:nvGrpSpPr>
          <p:cNvPr id="3110" name="Google Shape;3110;p148"/>
          <p:cNvGrpSpPr/>
          <p:nvPr/>
        </p:nvGrpSpPr>
        <p:grpSpPr>
          <a:xfrm>
            <a:off x="6264056" y="2616341"/>
            <a:ext cx="2276195" cy="678690"/>
            <a:chOff x="7174424" y="1352592"/>
            <a:chExt cx="2276195" cy="678690"/>
          </a:xfrm>
        </p:grpSpPr>
        <p:sp>
          <p:nvSpPr>
            <p:cNvPr id="3111" name="Google Shape;3111;p148"/>
            <p:cNvSpPr txBox="1"/>
            <p:nvPr/>
          </p:nvSpPr>
          <p:spPr>
            <a:xfrm>
              <a:off x="7174424" y="1600395"/>
              <a:ext cx="2276195" cy="43088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rgbClr val="7F7F7F"/>
                  </a:solidFill>
                  <a:latin typeface="Arial"/>
                  <a:ea typeface="Arial"/>
                  <a:cs typeface="Arial"/>
                  <a:sym typeface="Arial"/>
                </a:rPr>
                <a:t>- Get students who are using specify process</a:t>
              </a:r>
              <a:endParaRPr b="0" i="0" sz="1400" u="none" cap="none" strike="noStrike">
                <a:solidFill>
                  <a:srgbClr val="595959"/>
                </a:solidFill>
                <a:latin typeface="Arial"/>
                <a:ea typeface="Arial"/>
                <a:cs typeface="Arial"/>
                <a:sym typeface="Arial"/>
              </a:endParaRPr>
            </a:p>
          </p:txBody>
        </p:sp>
        <p:sp>
          <p:nvSpPr>
            <p:cNvPr id="3112" name="Google Shape;3112;p148"/>
            <p:cNvSpPr/>
            <p:nvPr/>
          </p:nvSpPr>
          <p:spPr>
            <a:xfrm>
              <a:off x="7174424" y="1352592"/>
              <a:ext cx="2148024" cy="21544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chemeClr val="accent4"/>
                  </a:solidFill>
                  <a:latin typeface="Arial"/>
                  <a:ea typeface="Arial"/>
                  <a:cs typeface="Arial"/>
                  <a:sym typeface="Arial"/>
                </a:rPr>
                <a:t>Scan Student by Process</a:t>
              </a:r>
              <a:endParaRPr b="0" i="0" sz="1400" u="none" cap="none" strike="noStrike">
                <a:solidFill>
                  <a:srgbClr val="000000"/>
                </a:solidFill>
                <a:latin typeface="Arial"/>
                <a:ea typeface="Arial"/>
                <a:cs typeface="Arial"/>
                <a:sym typeface="Arial"/>
              </a:endParaRPr>
            </a:p>
          </p:txBody>
        </p:sp>
      </p:grpSp>
      <p:sp>
        <p:nvSpPr>
          <p:cNvPr id="3113" name="Google Shape;3113;p148"/>
          <p:cNvSpPr/>
          <p:nvPr/>
        </p:nvSpPr>
        <p:spPr>
          <a:xfrm>
            <a:off x="3275514" y="1644438"/>
            <a:ext cx="1116726" cy="999369"/>
          </a:xfrm>
          <a:custGeom>
            <a:rect b="b" l="l" r="r" t="t"/>
            <a:pathLst>
              <a:path extrusionOk="0" h="299" w="335">
                <a:moveTo>
                  <a:pt x="330" y="184"/>
                </a:moveTo>
                <a:cubicBezTo>
                  <a:pt x="330" y="159"/>
                  <a:pt x="330" y="32"/>
                  <a:pt x="330" y="32"/>
                </a:cubicBezTo>
                <a:cubicBezTo>
                  <a:pt x="330" y="32"/>
                  <a:pt x="335" y="0"/>
                  <a:pt x="257" y="18"/>
                </a:cubicBezTo>
                <a:cubicBezTo>
                  <a:pt x="180" y="35"/>
                  <a:pt x="96" y="74"/>
                  <a:pt x="33" y="152"/>
                </a:cubicBezTo>
                <a:cubicBezTo>
                  <a:pt x="25" y="163"/>
                  <a:pt x="0" y="190"/>
                  <a:pt x="28" y="206"/>
                </a:cubicBezTo>
                <a:cubicBezTo>
                  <a:pt x="57" y="222"/>
                  <a:pt x="168" y="287"/>
                  <a:pt x="168" y="287"/>
                </a:cubicBezTo>
                <a:cubicBezTo>
                  <a:pt x="168" y="287"/>
                  <a:pt x="189" y="299"/>
                  <a:pt x="206" y="286"/>
                </a:cubicBezTo>
                <a:cubicBezTo>
                  <a:pt x="222" y="272"/>
                  <a:pt x="257" y="244"/>
                  <a:pt x="289" y="233"/>
                </a:cubicBezTo>
                <a:cubicBezTo>
                  <a:pt x="319" y="224"/>
                  <a:pt x="331" y="226"/>
                  <a:pt x="330" y="184"/>
                </a:cubicBezTo>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p148"/>
          <p:cNvSpPr/>
          <p:nvPr/>
        </p:nvSpPr>
        <p:spPr>
          <a:xfrm>
            <a:off x="3068305" y="2348580"/>
            <a:ext cx="819666" cy="1287260"/>
          </a:xfrm>
          <a:custGeom>
            <a:rect b="b" l="l" r="r" t="t"/>
            <a:pathLst>
              <a:path extrusionOk="0" h="385" w="246">
                <a:moveTo>
                  <a:pt x="209" y="93"/>
                </a:moveTo>
                <a:cubicBezTo>
                  <a:pt x="187" y="81"/>
                  <a:pt x="75" y="20"/>
                  <a:pt x="75" y="20"/>
                </a:cubicBezTo>
                <a:cubicBezTo>
                  <a:pt x="75" y="20"/>
                  <a:pt x="49" y="0"/>
                  <a:pt x="27" y="77"/>
                </a:cubicBezTo>
                <a:cubicBezTo>
                  <a:pt x="6" y="153"/>
                  <a:pt x="0" y="245"/>
                  <a:pt x="38" y="338"/>
                </a:cubicBezTo>
                <a:cubicBezTo>
                  <a:pt x="43" y="350"/>
                  <a:pt x="56" y="385"/>
                  <a:pt x="83" y="368"/>
                </a:cubicBezTo>
                <a:cubicBezTo>
                  <a:pt x="110" y="351"/>
                  <a:pt x="221" y="284"/>
                  <a:pt x="221" y="284"/>
                </a:cubicBezTo>
                <a:cubicBezTo>
                  <a:pt x="221" y="284"/>
                  <a:pt x="242" y="271"/>
                  <a:pt x="238" y="250"/>
                </a:cubicBezTo>
                <a:cubicBezTo>
                  <a:pt x="234" y="229"/>
                  <a:pt x="226" y="186"/>
                  <a:pt x="232" y="152"/>
                </a:cubicBezTo>
                <a:cubicBezTo>
                  <a:pt x="238" y="122"/>
                  <a:pt x="246" y="112"/>
                  <a:pt x="209" y="93"/>
                </a:cubicBezTo>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5" name="Google Shape;3115;p148"/>
          <p:cNvSpPr/>
          <p:nvPr/>
        </p:nvSpPr>
        <p:spPr>
          <a:xfrm>
            <a:off x="4465587" y="1648105"/>
            <a:ext cx="1116726" cy="1015872"/>
          </a:xfrm>
          <a:custGeom>
            <a:rect b="b" l="l" r="r" t="t"/>
            <a:pathLst>
              <a:path extrusionOk="0" h="304" w="335">
                <a:moveTo>
                  <a:pt x="174" y="281"/>
                </a:moveTo>
                <a:cubicBezTo>
                  <a:pt x="195" y="268"/>
                  <a:pt x="305" y="204"/>
                  <a:pt x="305" y="204"/>
                </a:cubicBezTo>
                <a:cubicBezTo>
                  <a:pt x="305" y="204"/>
                  <a:pt x="335" y="192"/>
                  <a:pt x="280" y="133"/>
                </a:cubicBezTo>
                <a:cubicBezTo>
                  <a:pt x="225" y="76"/>
                  <a:pt x="149" y="24"/>
                  <a:pt x="49" y="9"/>
                </a:cubicBezTo>
                <a:cubicBezTo>
                  <a:pt x="36" y="7"/>
                  <a:pt x="0" y="0"/>
                  <a:pt x="1" y="33"/>
                </a:cubicBezTo>
                <a:cubicBezTo>
                  <a:pt x="2" y="65"/>
                  <a:pt x="3" y="194"/>
                  <a:pt x="3" y="194"/>
                </a:cubicBezTo>
                <a:cubicBezTo>
                  <a:pt x="3" y="194"/>
                  <a:pt x="3" y="219"/>
                  <a:pt x="23" y="226"/>
                </a:cubicBezTo>
                <a:cubicBezTo>
                  <a:pt x="43" y="233"/>
                  <a:pt x="85" y="249"/>
                  <a:pt x="110" y="271"/>
                </a:cubicBezTo>
                <a:cubicBezTo>
                  <a:pt x="133" y="292"/>
                  <a:pt x="138" y="304"/>
                  <a:pt x="174" y="281"/>
                </a:cubicBezTo>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6" name="Google Shape;3116;p148"/>
          <p:cNvSpPr/>
          <p:nvPr/>
        </p:nvSpPr>
        <p:spPr>
          <a:xfrm>
            <a:off x="4955187" y="2346746"/>
            <a:ext cx="819666" cy="1285427"/>
          </a:xfrm>
          <a:custGeom>
            <a:rect b="b" l="l" r="r" t="t"/>
            <a:pathLst>
              <a:path extrusionOk="0" h="385" w="246">
                <a:moveTo>
                  <a:pt x="38" y="293"/>
                </a:moveTo>
                <a:cubicBezTo>
                  <a:pt x="60" y="304"/>
                  <a:pt x="171" y="365"/>
                  <a:pt x="171" y="365"/>
                </a:cubicBezTo>
                <a:cubicBezTo>
                  <a:pt x="171" y="365"/>
                  <a:pt x="197" y="385"/>
                  <a:pt x="219" y="308"/>
                </a:cubicBezTo>
                <a:cubicBezTo>
                  <a:pt x="241" y="232"/>
                  <a:pt x="246" y="140"/>
                  <a:pt x="208" y="47"/>
                </a:cubicBezTo>
                <a:cubicBezTo>
                  <a:pt x="203" y="35"/>
                  <a:pt x="191" y="0"/>
                  <a:pt x="163" y="17"/>
                </a:cubicBezTo>
                <a:cubicBezTo>
                  <a:pt x="136" y="35"/>
                  <a:pt x="26" y="101"/>
                  <a:pt x="26" y="101"/>
                </a:cubicBezTo>
                <a:cubicBezTo>
                  <a:pt x="26" y="101"/>
                  <a:pt x="4" y="114"/>
                  <a:pt x="8" y="135"/>
                </a:cubicBezTo>
                <a:cubicBezTo>
                  <a:pt x="13" y="156"/>
                  <a:pt x="21" y="200"/>
                  <a:pt x="14" y="233"/>
                </a:cubicBezTo>
                <a:cubicBezTo>
                  <a:pt x="8" y="263"/>
                  <a:pt x="0" y="273"/>
                  <a:pt x="38" y="293"/>
                </a:cubicBezTo>
              </a:path>
            </a:pathLst>
          </a:cu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7" name="Google Shape;3117;p148"/>
          <p:cNvSpPr/>
          <p:nvPr/>
        </p:nvSpPr>
        <p:spPr>
          <a:xfrm>
            <a:off x="4458252" y="3344281"/>
            <a:ext cx="1107557" cy="1015872"/>
          </a:xfrm>
          <a:custGeom>
            <a:rect b="b" l="l" r="r" t="t"/>
            <a:pathLst>
              <a:path extrusionOk="0" h="304" w="332">
                <a:moveTo>
                  <a:pt x="2" y="120"/>
                </a:moveTo>
                <a:cubicBezTo>
                  <a:pt x="3" y="145"/>
                  <a:pt x="7" y="272"/>
                  <a:pt x="7" y="272"/>
                </a:cubicBezTo>
                <a:cubicBezTo>
                  <a:pt x="7" y="272"/>
                  <a:pt x="4" y="304"/>
                  <a:pt x="81" y="284"/>
                </a:cubicBezTo>
                <a:cubicBezTo>
                  <a:pt x="158" y="264"/>
                  <a:pt x="240" y="222"/>
                  <a:pt x="300" y="141"/>
                </a:cubicBezTo>
                <a:cubicBezTo>
                  <a:pt x="308" y="131"/>
                  <a:pt x="332" y="102"/>
                  <a:pt x="303" y="88"/>
                </a:cubicBezTo>
                <a:cubicBezTo>
                  <a:pt x="274" y="73"/>
                  <a:pt x="160" y="12"/>
                  <a:pt x="160" y="12"/>
                </a:cubicBezTo>
                <a:cubicBezTo>
                  <a:pt x="160" y="12"/>
                  <a:pt x="139" y="0"/>
                  <a:pt x="123" y="14"/>
                </a:cubicBezTo>
                <a:cubicBezTo>
                  <a:pt x="107" y="29"/>
                  <a:pt x="73" y="58"/>
                  <a:pt x="41" y="69"/>
                </a:cubicBezTo>
                <a:cubicBezTo>
                  <a:pt x="12" y="80"/>
                  <a:pt x="0" y="78"/>
                  <a:pt x="2" y="120"/>
                </a:cubicBezTo>
              </a:path>
            </a:pathLst>
          </a:custGeom>
          <a:solidFill>
            <a:schemeClr val="accent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8" name="Google Shape;3118;p148"/>
          <p:cNvSpPr/>
          <p:nvPr/>
        </p:nvSpPr>
        <p:spPr>
          <a:xfrm>
            <a:off x="3264512" y="3331446"/>
            <a:ext cx="1120394" cy="1008537"/>
          </a:xfrm>
          <a:custGeom>
            <a:rect b="b" l="l" r="r" t="t"/>
            <a:pathLst>
              <a:path extrusionOk="0" h="302" w="336">
                <a:moveTo>
                  <a:pt x="161" y="22"/>
                </a:moveTo>
                <a:cubicBezTo>
                  <a:pt x="140" y="35"/>
                  <a:pt x="31" y="100"/>
                  <a:pt x="31" y="100"/>
                </a:cubicBezTo>
                <a:cubicBezTo>
                  <a:pt x="31" y="100"/>
                  <a:pt x="0" y="113"/>
                  <a:pt x="56" y="171"/>
                </a:cubicBezTo>
                <a:cubicBezTo>
                  <a:pt x="111" y="228"/>
                  <a:pt x="187" y="280"/>
                  <a:pt x="287" y="293"/>
                </a:cubicBezTo>
                <a:cubicBezTo>
                  <a:pt x="300" y="295"/>
                  <a:pt x="336" y="302"/>
                  <a:pt x="335" y="270"/>
                </a:cubicBezTo>
                <a:cubicBezTo>
                  <a:pt x="334" y="237"/>
                  <a:pt x="332" y="108"/>
                  <a:pt x="332" y="108"/>
                </a:cubicBezTo>
                <a:cubicBezTo>
                  <a:pt x="332" y="108"/>
                  <a:pt x="332" y="84"/>
                  <a:pt x="312" y="77"/>
                </a:cubicBezTo>
                <a:cubicBezTo>
                  <a:pt x="292" y="70"/>
                  <a:pt x="250" y="54"/>
                  <a:pt x="224" y="32"/>
                </a:cubicBezTo>
                <a:cubicBezTo>
                  <a:pt x="201" y="12"/>
                  <a:pt x="196" y="0"/>
                  <a:pt x="161" y="22"/>
                </a:cubicBezTo>
              </a:path>
            </a:pathLst>
          </a:custGeom>
          <a:solidFill>
            <a:schemeClr val="accent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19" name="Google Shape;3119;p148"/>
          <p:cNvGrpSpPr/>
          <p:nvPr/>
        </p:nvGrpSpPr>
        <p:grpSpPr>
          <a:xfrm>
            <a:off x="3915476" y="2493442"/>
            <a:ext cx="1006704" cy="1004870"/>
            <a:chOff x="4065897" y="2309254"/>
            <a:chExt cx="1006704" cy="1004870"/>
          </a:xfrm>
        </p:grpSpPr>
        <p:sp>
          <p:nvSpPr>
            <p:cNvPr id="3120" name="Google Shape;3120;p148"/>
            <p:cNvSpPr/>
            <p:nvPr/>
          </p:nvSpPr>
          <p:spPr>
            <a:xfrm>
              <a:off x="4065897" y="2309254"/>
              <a:ext cx="1006704" cy="1004870"/>
            </a:xfrm>
            <a:prstGeom prst="ellipse">
              <a:avLst/>
            </a:prstGeom>
            <a:solidFill>
              <a:srgbClr val="D8D8D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1" name="Google Shape;3121;p148"/>
            <p:cNvSpPr/>
            <p:nvPr/>
          </p:nvSpPr>
          <p:spPr>
            <a:xfrm>
              <a:off x="4082757" y="2643730"/>
              <a:ext cx="944489" cy="292388"/>
            </a:xfrm>
            <a:prstGeom prst="rect">
              <a:avLst/>
            </a:prstGeom>
            <a:solidFill>
              <a:srgbClr val="D8D8D8"/>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vi" sz="1300" u="none" cap="none" strike="noStrike">
                  <a:solidFill>
                    <a:srgbClr val="7F7F7F"/>
                  </a:solidFill>
                  <a:latin typeface="Arial"/>
                  <a:ea typeface="Arial"/>
                  <a:cs typeface="Arial"/>
                  <a:sym typeface="Arial"/>
                </a:rPr>
                <a:t>Exam Tool</a:t>
              </a:r>
              <a:endParaRPr b="0" i="0" sz="1300" u="none" cap="none" strike="noStrike">
                <a:solidFill>
                  <a:srgbClr val="7F7F7F"/>
                </a:solidFill>
                <a:latin typeface="Arial"/>
                <a:ea typeface="Arial"/>
                <a:cs typeface="Arial"/>
                <a:sym typeface="Arial"/>
              </a:endParaRPr>
            </a:p>
          </p:txBody>
        </p:sp>
      </p:grpSp>
      <p:grpSp>
        <p:nvGrpSpPr>
          <p:cNvPr id="3122" name="Google Shape;3122;p148"/>
          <p:cNvGrpSpPr/>
          <p:nvPr/>
        </p:nvGrpSpPr>
        <p:grpSpPr>
          <a:xfrm>
            <a:off x="2940530" y="1552759"/>
            <a:ext cx="740783" cy="311947"/>
            <a:chOff x="2901397" y="1460250"/>
            <a:chExt cx="930338" cy="220268"/>
          </a:xfrm>
        </p:grpSpPr>
        <p:cxnSp>
          <p:nvCxnSpPr>
            <p:cNvPr id="3123" name="Google Shape;3123;p148"/>
            <p:cNvCxnSpPr/>
            <p:nvPr/>
          </p:nvCxnSpPr>
          <p:spPr>
            <a:xfrm rot="10800000">
              <a:off x="3592681" y="1460250"/>
              <a:ext cx="239054" cy="220268"/>
            </a:xfrm>
            <a:prstGeom prst="straightConnector1">
              <a:avLst/>
            </a:prstGeom>
            <a:noFill/>
            <a:ln cap="flat" cmpd="sng" w="12700">
              <a:solidFill>
                <a:srgbClr val="A5A5A5"/>
              </a:solidFill>
              <a:prstDash val="solid"/>
              <a:round/>
              <a:headEnd len="sm" w="sm" type="none"/>
              <a:tailEnd len="sm" w="sm" type="none"/>
            </a:ln>
          </p:spPr>
        </p:cxnSp>
        <p:cxnSp>
          <p:nvCxnSpPr>
            <p:cNvPr id="3124" name="Google Shape;3124;p148"/>
            <p:cNvCxnSpPr/>
            <p:nvPr/>
          </p:nvCxnSpPr>
          <p:spPr>
            <a:xfrm rot="10800000">
              <a:off x="2901397" y="1463917"/>
              <a:ext cx="691284" cy="0"/>
            </a:xfrm>
            <a:prstGeom prst="straightConnector1">
              <a:avLst/>
            </a:prstGeom>
            <a:noFill/>
            <a:ln cap="flat" cmpd="sng" w="12700">
              <a:solidFill>
                <a:srgbClr val="A5A5A5"/>
              </a:solidFill>
              <a:prstDash val="solid"/>
              <a:round/>
              <a:headEnd len="sm" w="sm" type="none"/>
              <a:tailEnd len="sm" w="sm" type="none"/>
            </a:ln>
          </p:spPr>
        </p:cxnSp>
      </p:grpSp>
      <p:grpSp>
        <p:nvGrpSpPr>
          <p:cNvPr id="3125" name="Google Shape;3125;p148"/>
          <p:cNvGrpSpPr/>
          <p:nvPr/>
        </p:nvGrpSpPr>
        <p:grpSpPr>
          <a:xfrm flipH="1">
            <a:off x="5096784" y="1644438"/>
            <a:ext cx="930338" cy="220268"/>
            <a:chOff x="2901397" y="1460250"/>
            <a:chExt cx="930338" cy="220268"/>
          </a:xfrm>
        </p:grpSpPr>
        <p:cxnSp>
          <p:nvCxnSpPr>
            <p:cNvPr id="3126" name="Google Shape;3126;p148"/>
            <p:cNvCxnSpPr/>
            <p:nvPr/>
          </p:nvCxnSpPr>
          <p:spPr>
            <a:xfrm rot="10800000">
              <a:off x="3592681" y="1460250"/>
              <a:ext cx="239054" cy="220268"/>
            </a:xfrm>
            <a:prstGeom prst="straightConnector1">
              <a:avLst/>
            </a:prstGeom>
            <a:noFill/>
            <a:ln cap="flat" cmpd="sng" w="12700">
              <a:solidFill>
                <a:srgbClr val="A5A5A5"/>
              </a:solidFill>
              <a:prstDash val="solid"/>
              <a:round/>
              <a:headEnd len="sm" w="sm" type="none"/>
              <a:tailEnd len="sm" w="sm" type="none"/>
            </a:ln>
          </p:spPr>
        </p:cxnSp>
        <p:cxnSp>
          <p:nvCxnSpPr>
            <p:cNvPr id="3127" name="Google Shape;3127;p148"/>
            <p:cNvCxnSpPr/>
            <p:nvPr/>
          </p:nvCxnSpPr>
          <p:spPr>
            <a:xfrm rot="10800000">
              <a:off x="2901397" y="1463918"/>
              <a:ext cx="691284" cy="0"/>
            </a:xfrm>
            <a:prstGeom prst="straightConnector1">
              <a:avLst/>
            </a:prstGeom>
            <a:noFill/>
            <a:ln cap="flat" cmpd="sng" w="12700">
              <a:solidFill>
                <a:srgbClr val="A5A5A5"/>
              </a:solidFill>
              <a:prstDash val="solid"/>
              <a:round/>
              <a:headEnd len="sm" w="sm" type="none"/>
              <a:tailEnd len="sm" w="sm" type="none"/>
            </a:ln>
          </p:spPr>
        </p:cxnSp>
      </p:grpSp>
      <p:grpSp>
        <p:nvGrpSpPr>
          <p:cNvPr id="3128" name="Google Shape;3128;p148"/>
          <p:cNvGrpSpPr/>
          <p:nvPr/>
        </p:nvGrpSpPr>
        <p:grpSpPr>
          <a:xfrm flipH="1" rot="10800000">
            <a:off x="2750976" y="4114234"/>
            <a:ext cx="930338" cy="216600"/>
            <a:chOff x="2901397" y="1460250"/>
            <a:chExt cx="930338" cy="220268"/>
          </a:xfrm>
        </p:grpSpPr>
        <p:cxnSp>
          <p:nvCxnSpPr>
            <p:cNvPr id="3129" name="Google Shape;3129;p148"/>
            <p:cNvCxnSpPr/>
            <p:nvPr/>
          </p:nvCxnSpPr>
          <p:spPr>
            <a:xfrm rot="10800000">
              <a:off x="3592681" y="1460250"/>
              <a:ext cx="239054" cy="220268"/>
            </a:xfrm>
            <a:prstGeom prst="straightConnector1">
              <a:avLst/>
            </a:prstGeom>
            <a:noFill/>
            <a:ln cap="flat" cmpd="sng" w="12700">
              <a:solidFill>
                <a:srgbClr val="A5A5A5"/>
              </a:solidFill>
              <a:prstDash val="solid"/>
              <a:round/>
              <a:headEnd len="sm" w="sm" type="none"/>
              <a:tailEnd len="sm" w="sm" type="none"/>
            </a:ln>
          </p:spPr>
        </p:cxnSp>
        <p:cxnSp>
          <p:nvCxnSpPr>
            <p:cNvPr id="3130" name="Google Shape;3130;p148"/>
            <p:cNvCxnSpPr/>
            <p:nvPr/>
          </p:nvCxnSpPr>
          <p:spPr>
            <a:xfrm rot="10800000">
              <a:off x="2901397" y="1463917"/>
              <a:ext cx="691284" cy="0"/>
            </a:xfrm>
            <a:prstGeom prst="straightConnector1">
              <a:avLst/>
            </a:prstGeom>
            <a:noFill/>
            <a:ln cap="flat" cmpd="sng" w="12700">
              <a:solidFill>
                <a:srgbClr val="A5A5A5"/>
              </a:solidFill>
              <a:prstDash val="solid"/>
              <a:round/>
              <a:headEnd len="sm" w="sm" type="none"/>
              <a:tailEnd len="sm" w="sm" type="none"/>
            </a:ln>
          </p:spPr>
        </p:cxnSp>
      </p:grpSp>
      <p:grpSp>
        <p:nvGrpSpPr>
          <p:cNvPr id="3131" name="Google Shape;3131;p148"/>
          <p:cNvGrpSpPr/>
          <p:nvPr/>
        </p:nvGrpSpPr>
        <p:grpSpPr>
          <a:xfrm rot="10800000">
            <a:off x="5096784" y="4148666"/>
            <a:ext cx="930338" cy="220268"/>
            <a:chOff x="2901397" y="1460250"/>
            <a:chExt cx="930338" cy="220268"/>
          </a:xfrm>
        </p:grpSpPr>
        <p:cxnSp>
          <p:nvCxnSpPr>
            <p:cNvPr id="3132" name="Google Shape;3132;p148"/>
            <p:cNvCxnSpPr/>
            <p:nvPr/>
          </p:nvCxnSpPr>
          <p:spPr>
            <a:xfrm rot="10800000">
              <a:off x="3592681" y="1460250"/>
              <a:ext cx="239054" cy="220268"/>
            </a:xfrm>
            <a:prstGeom prst="straightConnector1">
              <a:avLst/>
            </a:prstGeom>
            <a:noFill/>
            <a:ln cap="flat" cmpd="sng" w="12700">
              <a:solidFill>
                <a:srgbClr val="A5A5A5"/>
              </a:solidFill>
              <a:prstDash val="solid"/>
              <a:round/>
              <a:headEnd len="sm" w="sm" type="none"/>
              <a:tailEnd len="sm" w="sm" type="none"/>
            </a:ln>
          </p:spPr>
        </p:cxnSp>
        <p:cxnSp>
          <p:nvCxnSpPr>
            <p:cNvPr id="3133" name="Google Shape;3133;p148"/>
            <p:cNvCxnSpPr/>
            <p:nvPr/>
          </p:nvCxnSpPr>
          <p:spPr>
            <a:xfrm rot="10800000">
              <a:off x="2901397" y="1463918"/>
              <a:ext cx="691284" cy="0"/>
            </a:xfrm>
            <a:prstGeom prst="straightConnector1">
              <a:avLst/>
            </a:prstGeom>
            <a:noFill/>
            <a:ln cap="flat" cmpd="sng" w="12700">
              <a:solidFill>
                <a:srgbClr val="A5A5A5"/>
              </a:solidFill>
              <a:prstDash val="solid"/>
              <a:round/>
              <a:headEnd len="sm" w="sm" type="none"/>
              <a:tailEnd len="sm" w="sm" type="none"/>
            </a:ln>
          </p:spPr>
        </p:cxnSp>
      </p:grpSp>
      <p:cxnSp>
        <p:nvCxnSpPr>
          <p:cNvPr id="3134" name="Google Shape;3134;p148"/>
          <p:cNvCxnSpPr/>
          <p:nvPr/>
        </p:nvCxnSpPr>
        <p:spPr>
          <a:xfrm rot="10800000">
            <a:off x="2617203" y="2986366"/>
            <a:ext cx="460627" cy="0"/>
          </a:xfrm>
          <a:prstGeom prst="straightConnector1">
            <a:avLst/>
          </a:prstGeom>
          <a:noFill/>
          <a:ln cap="flat" cmpd="sng" w="12700">
            <a:solidFill>
              <a:srgbClr val="A5A5A5"/>
            </a:solidFill>
            <a:prstDash val="solid"/>
            <a:round/>
            <a:headEnd len="sm" w="sm" type="none"/>
            <a:tailEnd len="sm" w="sm" type="none"/>
          </a:ln>
        </p:spPr>
      </p:cxnSp>
      <p:cxnSp>
        <p:nvCxnSpPr>
          <p:cNvPr id="3135" name="Google Shape;3135;p148"/>
          <p:cNvCxnSpPr/>
          <p:nvPr/>
        </p:nvCxnSpPr>
        <p:spPr>
          <a:xfrm rot="10800000">
            <a:off x="5765328" y="2986366"/>
            <a:ext cx="460627" cy="0"/>
          </a:xfrm>
          <a:prstGeom prst="straightConnector1">
            <a:avLst/>
          </a:prstGeom>
          <a:noFill/>
          <a:ln cap="flat" cmpd="sng" w="12700">
            <a:solidFill>
              <a:srgbClr val="A5A5A5"/>
            </a:solidFill>
            <a:prstDash val="solid"/>
            <a:round/>
            <a:headEnd len="sm" w="sm" type="none"/>
            <a:tailEnd len="sm" w="sm" type="none"/>
          </a:ln>
        </p:spPr>
      </p:cxnSp>
      <p:pic>
        <p:nvPicPr>
          <p:cNvPr id="3136" name="Google Shape;3136;p148"/>
          <p:cNvPicPr preferRelativeResize="0"/>
          <p:nvPr/>
        </p:nvPicPr>
        <p:blipFill rotWithShape="1">
          <a:blip r:embed="rId3">
            <a:alphaModFix/>
          </a:blip>
          <a:srcRect b="0" l="0" r="0" t="0"/>
          <a:stretch/>
        </p:blipFill>
        <p:spPr>
          <a:xfrm>
            <a:off x="4748027" y="1933345"/>
            <a:ext cx="370687" cy="370687"/>
          </a:xfrm>
          <a:prstGeom prst="rect">
            <a:avLst/>
          </a:prstGeom>
          <a:noFill/>
          <a:ln>
            <a:noFill/>
          </a:ln>
        </p:spPr>
      </p:pic>
      <p:pic>
        <p:nvPicPr>
          <p:cNvPr id="3137" name="Google Shape;3137;p148"/>
          <p:cNvPicPr preferRelativeResize="0"/>
          <p:nvPr/>
        </p:nvPicPr>
        <p:blipFill rotWithShape="1">
          <a:blip r:embed="rId4">
            <a:alphaModFix/>
          </a:blip>
          <a:srcRect b="0" l="0" r="0" t="0"/>
          <a:stretch/>
        </p:blipFill>
        <p:spPr>
          <a:xfrm>
            <a:off x="5166943" y="2757158"/>
            <a:ext cx="482609" cy="482609"/>
          </a:xfrm>
          <a:prstGeom prst="rect">
            <a:avLst/>
          </a:prstGeom>
          <a:noFill/>
          <a:ln>
            <a:noFill/>
          </a:ln>
        </p:spPr>
      </p:pic>
      <p:pic>
        <p:nvPicPr>
          <p:cNvPr id="3138" name="Google Shape;3138;p148"/>
          <p:cNvPicPr preferRelativeResize="0"/>
          <p:nvPr/>
        </p:nvPicPr>
        <p:blipFill rotWithShape="1">
          <a:blip r:embed="rId5">
            <a:alphaModFix/>
          </a:blip>
          <a:srcRect b="0" l="0" r="0" t="0"/>
          <a:stretch/>
        </p:blipFill>
        <p:spPr>
          <a:xfrm>
            <a:off x="4681162" y="3600009"/>
            <a:ext cx="504415" cy="504415"/>
          </a:xfrm>
          <a:prstGeom prst="rect">
            <a:avLst/>
          </a:prstGeom>
          <a:noFill/>
          <a:ln>
            <a:noFill/>
          </a:ln>
        </p:spPr>
      </p:pic>
      <p:pic>
        <p:nvPicPr>
          <p:cNvPr id="3139" name="Google Shape;3139;p148"/>
          <p:cNvPicPr preferRelativeResize="0"/>
          <p:nvPr/>
        </p:nvPicPr>
        <p:blipFill rotWithShape="1">
          <a:blip r:embed="rId6">
            <a:alphaModFix/>
          </a:blip>
          <a:srcRect b="0" l="0" r="0" t="0"/>
          <a:stretch/>
        </p:blipFill>
        <p:spPr>
          <a:xfrm>
            <a:off x="3773544" y="3600009"/>
            <a:ext cx="467212" cy="467212"/>
          </a:xfrm>
          <a:prstGeom prst="rect">
            <a:avLst/>
          </a:prstGeom>
          <a:noFill/>
          <a:ln>
            <a:noFill/>
          </a:ln>
        </p:spPr>
      </p:pic>
      <p:pic>
        <p:nvPicPr>
          <p:cNvPr id="3140" name="Google Shape;3140;p148"/>
          <p:cNvPicPr preferRelativeResize="0"/>
          <p:nvPr/>
        </p:nvPicPr>
        <p:blipFill rotWithShape="1">
          <a:blip r:embed="rId7">
            <a:alphaModFix/>
          </a:blip>
          <a:srcRect b="0" l="0" r="0" t="0"/>
          <a:stretch/>
        </p:blipFill>
        <p:spPr>
          <a:xfrm>
            <a:off x="3226249" y="2716423"/>
            <a:ext cx="523344" cy="523344"/>
          </a:xfrm>
          <a:prstGeom prst="rect">
            <a:avLst/>
          </a:prstGeom>
          <a:noFill/>
          <a:ln>
            <a:noFill/>
          </a:ln>
        </p:spPr>
      </p:pic>
      <p:pic>
        <p:nvPicPr>
          <p:cNvPr id="3141" name="Google Shape;3141;p148"/>
          <p:cNvPicPr preferRelativeResize="0"/>
          <p:nvPr/>
        </p:nvPicPr>
        <p:blipFill rotWithShape="1">
          <a:blip r:embed="rId8">
            <a:alphaModFix/>
          </a:blip>
          <a:srcRect b="0" l="0" r="0" t="0"/>
          <a:stretch/>
        </p:blipFill>
        <p:spPr>
          <a:xfrm>
            <a:off x="3685801" y="1877847"/>
            <a:ext cx="532549" cy="532549"/>
          </a:xfrm>
          <a:prstGeom prst="rect">
            <a:avLst/>
          </a:prstGeom>
          <a:noFill/>
          <a:ln>
            <a:noFill/>
          </a:ln>
        </p:spPr>
      </p:pic>
      <p:sp>
        <p:nvSpPr>
          <p:cNvPr id="3142" name="Google Shape;3142;p148"/>
          <p:cNvSpPr txBox="1"/>
          <p:nvPr/>
        </p:nvSpPr>
        <p:spPr>
          <a:xfrm>
            <a:off x="7123288" y="0"/>
            <a:ext cx="1414170" cy="127214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vi" sz="1400" u="none" cap="none" strike="noStrike">
                <a:solidFill>
                  <a:srgbClr val="FF0000"/>
                </a:solidFill>
                <a:latin typeface="Arial"/>
                <a:ea typeface="Arial"/>
                <a:cs typeface="Arial"/>
                <a:sym typeface="Arial"/>
              </a:rPr>
              <a:t>OUR IDEAS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HANDLING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ADVANTAGES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DEMO</a:t>
            </a:r>
            <a:endParaRPr b="1" i="0" sz="1400" u="none" cap="none" strike="noStrike">
              <a:solidFill>
                <a:srgbClr val="FF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32"/>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CURRENT PROCESS</a:t>
            </a:r>
            <a:endParaRPr/>
          </a:p>
        </p:txBody>
      </p:sp>
      <p:sp>
        <p:nvSpPr>
          <p:cNvPr id="463" name="Google Shape;463;p32"/>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grpSp>
        <p:nvGrpSpPr>
          <p:cNvPr id="464" name="Google Shape;464;p32"/>
          <p:cNvGrpSpPr/>
          <p:nvPr/>
        </p:nvGrpSpPr>
        <p:grpSpPr>
          <a:xfrm>
            <a:off x="263101" y="580106"/>
            <a:ext cx="407743" cy="391135"/>
            <a:chOff x="5233525" y="4954450"/>
            <a:chExt cx="538275" cy="516350"/>
          </a:xfrm>
        </p:grpSpPr>
        <p:sp>
          <p:nvSpPr>
            <p:cNvPr id="465" name="Google Shape;465;p32"/>
            <p:cNvSpPr/>
            <p:nvPr/>
          </p:nvSpPr>
          <p:spPr>
            <a:xfrm>
              <a:off x="5637825" y="4954450"/>
              <a:ext cx="89525" cy="89525"/>
            </a:xfrm>
            <a:custGeom>
              <a:rect b="b" l="l" r="r" t="t"/>
              <a:pathLst>
                <a:path extrusionOk="0" fill="none" h="3581" w="3581">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32"/>
            <p:cNvSpPr/>
            <p:nvPr/>
          </p:nvSpPr>
          <p:spPr>
            <a:xfrm>
              <a:off x="5323025" y="4980625"/>
              <a:ext cx="88925" cy="88925"/>
            </a:xfrm>
            <a:custGeom>
              <a:rect b="b" l="l" r="r" t="t"/>
              <a:pathLst>
                <a:path extrusionOk="0" fill="none" h="3557" w="3557">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32"/>
            <p:cNvSpPr/>
            <p:nvPr/>
          </p:nvSpPr>
          <p:spPr>
            <a:xfrm>
              <a:off x="5233525" y="5255225"/>
              <a:ext cx="89525" cy="89525"/>
            </a:xfrm>
            <a:custGeom>
              <a:rect b="b" l="l" r="r" t="t"/>
              <a:pathLst>
                <a:path extrusionOk="0" fill="none" h="3581" w="3581">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32"/>
            <p:cNvSpPr/>
            <p:nvPr/>
          </p:nvSpPr>
          <p:spPr>
            <a:xfrm>
              <a:off x="5453325" y="5382475"/>
              <a:ext cx="88925" cy="88325"/>
            </a:xfrm>
            <a:custGeom>
              <a:rect b="b" l="l" r="r" t="t"/>
              <a:pathLst>
                <a:path extrusionOk="0" fill="none" h="3533" w="3557">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32"/>
            <p:cNvSpPr/>
            <p:nvPr/>
          </p:nvSpPr>
          <p:spPr>
            <a:xfrm>
              <a:off x="5682875" y="5188875"/>
              <a:ext cx="88925" cy="89525"/>
            </a:xfrm>
            <a:custGeom>
              <a:rect b="b" l="l" r="r" t="t"/>
              <a:pathLst>
                <a:path extrusionOk="0" fill="none" h="3581" w="3557">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32"/>
            <p:cNvSpPr/>
            <p:nvPr/>
          </p:nvSpPr>
          <p:spPr>
            <a:xfrm>
              <a:off x="5411925" y="5110925"/>
              <a:ext cx="188775" cy="189400"/>
            </a:xfrm>
            <a:custGeom>
              <a:rect b="b" l="l" r="r" t="t"/>
              <a:pathLst>
                <a:path extrusionOk="0" fill="none" h="7576" w="7551">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32"/>
            <p:cNvSpPr/>
            <p:nvPr/>
          </p:nvSpPr>
          <p:spPr>
            <a:xfrm>
              <a:off x="5367475" y="5025075"/>
              <a:ext cx="81600" cy="105975"/>
            </a:xfrm>
            <a:custGeom>
              <a:rect b="b" l="l" r="r" t="t"/>
              <a:pathLst>
                <a:path extrusionOk="0" fill="none" h="4239" w="3264">
                  <a:moveTo>
                    <a:pt x="0" y="1"/>
                  </a:moveTo>
                  <a:lnTo>
                    <a:pt x="3264" y="4238"/>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32"/>
            <p:cNvSpPr/>
            <p:nvPr/>
          </p:nvSpPr>
          <p:spPr>
            <a:xfrm>
              <a:off x="5567800" y="4999500"/>
              <a:ext cx="115100" cy="133975"/>
            </a:xfrm>
            <a:custGeom>
              <a:rect b="b" l="l" r="r" t="t"/>
              <a:pathLst>
                <a:path extrusionOk="0" fill="none" h="5359" w="4604">
                  <a:moveTo>
                    <a:pt x="0" y="5359"/>
                  </a:moveTo>
                  <a:lnTo>
                    <a:pt x="4603"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32"/>
            <p:cNvSpPr/>
            <p:nvPr/>
          </p:nvSpPr>
          <p:spPr>
            <a:xfrm>
              <a:off x="5600075" y="5217475"/>
              <a:ext cx="127275" cy="16475"/>
            </a:xfrm>
            <a:custGeom>
              <a:rect b="b" l="l" r="r" t="t"/>
              <a:pathLst>
                <a:path extrusionOk="0" fill="none" h="659" w="5091">
                  <a:moveTo>
                    <a:pt x="5090" y="658"/>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32"/>
            <p:cNvSpPr/>
            <p:nvPr/>
          </p:nvSpPr>
          <p:spPr>
            <a:xfrm>
              <a:off x="5497775" y="5299675"/>
              <a:ext cx="4900" cy="126675"/>
            </a:xfrm>
            <a:custGeom>
              <a:rect b="b" l="l" r="r" t="t"/>
              <a:pathLst>
                <a:path extrusionOk="0" fill="none" h="5067" w="196">
                  <a:moveTo>
                    <a:pt x="0" y="5067"/>
                  </a:moveTo>
                  <a:lnTo>
                    <a:pt x="195"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32"/>
            <p:cNvSpPr/>
            <p:nvPr/>
          </p:nvSpPr>
          <p:spPr>
            <a:xfrm>
              <a:off x="5277975" y="5241825"/>
              <a:ext cx="141275" cy="58500"/>
            </a:xfrm>
            <a:custGeom>
              <a:rect b="b" l="l" r="r" t="t"/>
              <a:pathLst>
                <a:path extrusionOk="0" fill="none" h="2340" w="5651">
                  <a:moveTo>
                    <a:pt x="0" y="2339"/>
                  </a:moveTo>
                  <a:lnTo>
                    <a:pt x="5651"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6" name="Google Shape;476;p32"/>
          <p:cNvGrpSpPr/>
          <p:nvPr/>
        </p:nvGrpSpPr>
        <p:grpSpPr>
          <a:xfrm>
            <a:off x="431185" y="2827705"/>
            <a:ext cx="1630911" cy="311654"/>
            <a:chOff x="769938" y="2456536"/>
            <a:chExt cx="1613466" cy="345642"/>
          </a:xfrm>
        </p:grpSpPr>
        <p:sp>
          <p:nvSpPr>
            <p:cNvPr id="477" name="Google Shape;477;p32"/>
            <p:cNvSpPr/>
            <p:nvPr/>
          </p:nvSpPr>
          <p:spPr>
            <a:xfrm>
              <a:off x="769938" y="2456536"/>
              <a:ext cx="1613466" cy="345642"/>
            </a:xfrm>
            <a:prstGeom prst="notchedRightArrow">
              <a:avLst>
                <a:gd fmla="val 100000" name="adj1"/>
                <a:gd fmla="val 91021" name="adj2"/>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478" name="Google Shape;478;p32"/>
            <p:cNvSpPr/>
            <p:nvPr/>
          </p:nvSpPr>
          <p:spPr>
            <a:xfrm>
              <a:off x="1482001" y="2534688"/>
              <a:ext cx="189341" cy="18933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rgbClr val="999999"/>
                </a:solidFill>
                <a:latin typeface="Arial"/>
                <a:ea typeface="Arial"/>
                <a:cs typeface="Arial"/>
                <a:sym typeface="Arial"/>
              </a:endParaRPr>
            </a:p>
          </p:txBody>
        </p:sp>
      </p:grpSp>
      <p:sp>
        <p:nvSpPr>
          <p:cNvPr id="479" name="Google Shape;479;p32"/>
          <p:cNvSpPr txBox="1"/>
          <p:nvPr/>
        </p:nvSpPr>
        <p:spPr>
          <a:xfrm>
            <a:off x="719600" y="3182050"/>
            <a:ext cx="1058618" cy="296012"/>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i="0" lang="vi" sz="1600" u="none" cap="none" strike="noStrike">
                <a:solidFill>
                  <a:schemeClr val="accent1"/>
                </a:solidFill>
                <a:latin typeface="Arial"/>
                <a:ea typeface="Arial"/>
                <a:cs typeface="Arial"/>
                <a:sym typeface="Arial"/>
              </a:rPr>
              <a:t>Teacher</a:t>
            </a:r>
            <a:endParaRPr b="0" i="0" sz="1600" u="none" cap="none" strike="noStrike">
              <a:solidFill>
                <a:schemeClr val="accent1"/>
              </a:solidFill>
              <a:latin typeface="Arial"/>
              <a:ea typeface="Arial"/>
              <a:cs typeface="Arial"/>
              <a:sym typeface="Arial"/>
            </a:endParaRPr>
          </a:p>
        </p:txBody>
      </p:sp>
      <p:cxnSp>
        <p:nvCxnSpPr>
          <p:cNvPr id="480" name="Google Shape;480;p32"/>
          <p:cNvCxnSpPr>
            <a:stCxn id="481" idx="7"/>
          </p:cNvCxnSpPr>
          <p:nvPr/>
        </p:nvCxnSpPr>
        <p:spPr>
          <a:xfrm>
            <a:off x="1244412" y="2428446"/>
            <a:ext cx="0" cy="554400"/>
          </a:xfrm>
          <a:prstGeom prst="straightConnector1">
            <a:avLst/>
          </a:prstGeom>
          <a:noFill/>
          <a:ln cap="flat" cmpd="sng" w="19050">
            <a:solidFill>
              <a:schemeClr val="accent1"/>
            </a:solidFill>
            <a:prstDash val="solid"/>
            <a:round/>
            <a:headEnd len="med" w="med" type="oval"/>
            <a:tailEnd len="med" w="med" type="oval"/>
          </a:ln>
        </p:spPr>
      </p:cxnSp>
      <p:grpSp>
        <p:nvGrpSpPr>
          <p:cNvPr id="482" name="Google Shape;482;p32"/>
          <p:cNvGrpSpPr/>
          <p:nvPr/>
        </p:nvGrpSpPr>
        <p:grpSpPr>
          <a:xfrm>
            <a:off x="844930" y="1715754"/>
            <a:ext cx="798966" cy="712693"/>
            <a:chOff x="1179256" y="1400898"/>
            <a:chExt cx="790420" cy="790420"/>
          </a:xfrm>
        </p:grpSpPr>
        <p:sp>
          <p:nvSpPr>
            <p:cNvPr id="481" name="Google Shape;481;p32"/>
            <p:cNvSpPr/>
            <p:nvPr/>
          </p:nvSpPr>
          <p:spPr>
            <a:xfrm rot="8100000">
              <a:off x="1295010" y="1516652"/>
              <a:ext cx="558911" cy="558911"/>
            </a:xfrm>
            <a:prstGeom prst="teardrop">
              <a:avLst>
                <a:gd fmla="val 10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483" name="Google Shape;483;p32"/>
            <p:cNvSpPr/>
            <p:nvPr/>
          </p:nvSpPr>
          <p:spPr>
            <a:xfrm>
              <a:off x="1390237" y="1619580"/>
              <a:ext cx="368458" cy="368458"/>
            </a:xfrm>
            <a:prstGeom prst="ellipse">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0" i="0" lang="vi" sz="1050" u="none" cap="none" strike="noStrike">
                  <a:solidFill>
                    <a:schemeClr val="lt1"/>
                  </a:solidFill>
                  <a:latin typeface="Arial"/>
                  <a:ea typeface="Arial"/>
                  <a:cs typeface="Arial"/>
                  <a:sym typeface="Arial"/>
                </a:rPr>
                <a:t></a:t>
              </a:r>
              <a:endParaRPr b="1" i="0" sz="825" u="none" cap="none" strike="noStrike">
                <a:solidFill>
                  <a:schemeClr val="lt1"/>
                </a:solidFill>
                <a:latin typeface="Arial"/>
                <a:ea typeface="Arial"/>
                <a:cs typeface="Arial"/>
                <a:sym typeface="Arial"/>
              </a:endParaRPr>
            </a:p>
          </p:txBody>
        </p:sp>
      </p:grpSp>
      <p:grpSp>
        <p:nvGrpSpPr>
          <p:cNvPr id="484" name="Google Shape;484;p32"/>
          <p:cNvGrpSpPr/>
          <p:nvPr/>
        </p:nvGrpSpPr>
        <p:grpSpPr>
          <a:xfrm>
            <a:off x="0" y="3557402"/>
            <a:ext cx="2488833" cy="334980"/>
            <a:chOff x="174237" y="661615"/>
            <a:chExt cx="2402762" cy="201904"/>
          </a:xfrm>
        </p:grpSpPr>
        <p:sp>
          <p:nvSpPr>
            <p:cNvPr id="485" name="Google Shape;485;p32"/>
            <p:cNvSpPr txBox="1"/>
            <p:nvPr/>
          </p:nvSpPr>
          <p:spPr>
            <a:xfrm>
              <a:off x="174237" y="661615"/>
              <a:ext cx="2402762" cy="15611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vi" sz="1400" u="none" cap="none" strike="noStrike">
                  <a:solidFill>
                    <a:schemeClr val="accent1"/>
                  </a:solidFill>
                  <a:latin typeface="Arial"/>
                  <a:ea typeface="Arial"/>
                  <a:cs typeface="Arial"/>
                  <a:sym typeface="Arial"/>
                </a:rPr>
                <a:t>CREATE QUESTIONS</a:t>
              </a:r>
              <a:endParaRPr b="0" i="0" sz="1400" u="none" cap="none" strike="noStrike">
                <a:solidFill>
                  <a:srgbClr val="000000"/>
                </a:solidFill>
                <a:latin typeface="Arial"/>
                <a:ea typeface="Arial"/>
                <a:cs typeface="Arial"/>
                <a:sym typeface="Arial"/>
              </a:endParaRPr>
            </a:p>
          </p:txBody>
        </p:sp>
        <p:sp>
          <p:nvSpPr>
            <p:cNvPr id="486" name="Google Shape;486;p32"/>
            <p:cNvSpPr txBox="1"/>
            <p:nvPr/>
          </p:nvSpPr>
          <p:spPr>
            <a:xfrm>
              <a:off x="690582" y="779887"/>
              <a:ext cx="1370060" cy="8363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750"/>
                <a:buFont typeface="Arial"/>
                <a:buNone/>
              </a:pPr>
              <a:r>
                <a:t/>
              </a:r>
              <a:endParaRPr b="1" i="0" sz="750" u="none" cap="none" strike="noStrike">
                <a:solidFill>
                  <a:srgbClr val="7F7F7F"/>
                </a:solidFill>
                <a:latin typeface="Arial"/>
                <a:ea typeface="Arial"/>
                <a:cs typeface="Arial"/>
                <a:sym typeface="Arial"/>
              </a:endParaRPr>
            </a:p>
          </p:txBody>
        </p:sp>
      </p:grpSp>
      <p:grpSp>
        <p:nvGrpSpPr>
          <p:cNvPr id="487" name="Google Shape;487;p32"/>
          <p:cNvGrpSpPr/>
          <p:nvPr/>
        </p:nvGrpSpPr>
        <p:grpSpPr>
          <a:xfrm>
            <a:off x="431185" y="2827705"/>
            <a:ext cx="1630911" cy="311654"/>
            <a:chOff x="769938" y="2456536"/>
            <a:chExt cx="1613466" cy="345642"/>
          </a:xfrm>
        </p:grpSpPr>
        <p:sp>
          <p:nvSpPr>
            <p:cNvPr id="488" name="Google Shape;488;p32"/>
            <p:cNvSpPr/>
            <p:nvPr/>
          </p:nvSpPr>
          <p:spPr>
            <a:xfrm>
              <a:off x="769938" y="2456536"/>
              <a:ext cx="1613466" cy="345642"/>
            </a:xfrm>
            <a:prstGeom prst="notchedRightArrow">
              <a:avLst>
                <a:gd fmla="val 100000" name="adj1"/>
                <a:gd fmla="val 91021" name="adj2"/>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489" name="Google Shape;489;p32"/>
            <p:cNvSpPr/>
            <p:nvPr/>
          </p:nvSpPr>
          <p:spPr>
            <a:xfrm>
              <a:off x="1482001" y="2534688"/>
              <a:ext cx="189341" cy="18933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rgbClr val="999999"/>
                </a:solidFill>
                <a:latin typeface="Arial"/>
                <a:ea typeface="Arial"/>
                <a:cs typeface="Arial"/>
                <a:sym typeface="Arial"/>
              </a:endParaRPr>
            </a:p>
          </p:txBody>
        </p:sp>
      </p:grpSp>
      <p:grpSp>
        <p:nvGrpSpPr>
          <p:cNvPr id="490" name="Google Shape;490;p32"/>
          <p:cNvGrpSpPr/>
          <p:nvPr/>
        </p:nvGrpSpPr>
        <p:grpSpPr>
          <a:xfrm>
            <a:off x="1938274" y="2827705"/>
            <a:ext cx="1630911" cy="311654"/>
            <a:chOff x="769938" y="2456536"/>
            <a:chExt cx="1613466" cy="345642"/>
          </a:xfrm>
        </p:grpSpPr>
        <p:sp>
          <p:nvSpPr>
            <p:cNvPr id="491" name="Google Shape;491;p32"/>
            <p:cNvSpPr/>
            <p:nvPr/>
          </p:nvSpPr>
          <p:spPr>
            <a:xfrm>
              <a:off x="769938" y="2456536"/>
              <a:ext cx="1613466" cy="345642"/>
            </a:xfrm>
            <a:prstGeom prst="notchedRightArrow">
              <a:avLst>
                <a:gd fmla="val 100000" name="adj1"/>
                <a:gd fmla="val 91021" name="adj2"/>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492" name="Google Shape;492;p32"/>
            <p:cNvSpPr/>
            <p:nvPr/>
          </p:nvSpPr>
          <p:spPr>
            <a:xfrm>
              <a:off x="1482001" y="2534688"/>
              <a:ext cx="189341" cy="18933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rgbClr val="999999"/>
                </a:solidFill>
                <a:latin typeface="Arial"/>
                <a:ea typeface="Arial"/>
                <a:cs typeface="Arial"/>
                <a:sym typeface="Arial"/>
              </a:endParaRPr>
            </a:p>
          </p:txBody>
        </p:sp>
      </p:grpSp>
      <p:sp>
        <p:nvSpPr>
          <p:cNvPr id="493" name="Google Shape;493;p32"/>
          <p:cNvSpPr txBox="1"/>
          <p:nvPr/>
        </p:nvSpPr>
        <p:spPr>
          <a:xfrm>
            <a:off x="2447228" y="2525330"/>
            <a:ext cx="615727" cy="296012"/>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i="0" lang="vi" sz="1600" u="none" cap="none" strike="noStrike">
                <a:solidFill>
                  <a:schemeClr val="accent2"/>
                </a:solidFill>
                <a:latin typeface="Arial"/>
                <a:ea typeface="Arial"/>
                <a:cs typeface="Arial"/>
                <a:sym typeface="Arial"/>
              </a:rPr>
              <a:t>Staff</a:t>
            </a:r>
            <a:endParaRPr b="0" i="0" sz="1600" u="none" cap="none" strike="noStrike">
              <a:solidFill>
                <a:schemeClr val="accent2"/>
              </a:solidFill>
              <a:latin typeface="Arial"/>
              <a:ea typeface="Arial"/>
              <a:cs typeface="Arial"/>
              <a:sym typeface="Arial"/>
            </a:endParaRPr>
          </a:p>
        </p:txBody>
      </p:sp>
      <p:cxnSp>
        <p:nvCxnSpPr>
          <p:cNvPr id="494" name="Google Shape;494;p32"/>
          <p:cNvCxnSpPr>
            <a:stCxn id="495" idx="7"/>
          </p:cNvCxnSpPr>
          <p:nvPr/>
        </p:nvCxnSpPr>
        <p:spPr>
          <a:xfrm>
            <a:off x="1244412" y="2428446"/>
            <a:ext cx="0" cy="554400"/>
          </a:xfrm>
          <a:prstGeom prst="straightConnector1">
            <a:avLst/>
          </a:prstGeom>
          <a:noFill/>
          <a:ln cap="flat" cmpd="sng" w="19050">
            <a:solidFill>
              <a:schemeClr val="accent1"/>
            </a:solidFill>
            <a:prstDash val="solid"/>
            <a:round/>
            <a:headEnd len="med" w="med" type="oval"/>
            <a:tailEnd len="med" w="med" type="oval"/>
          </a:ln>
        </p:spPr>
      </p:cxnSp>
      <p:grpSp>
        <p:nvGrpSpPr>
          <p:cNvPr id="496" name="Google Shape;496;p32"/>
          <p:cNvGrpSpPr/>
          <p:nvPr/>
        </p:nvGrpSpPr>
        <p:grpSpPr>
          <a:xfrm>
            <a:off x="844930" y="1715754"/>
            <a:ext cx="798966" cy="712693"/>
            <a:chOff x="1179256" y="1400898"/>
            <a:chExt cx="790420" cy="790420"/>
          </a:xfrm>
        </p:grpSpPr>
        <p:sp>
          <p:nvSpPr>
            <p:cNvPr id="495" name="Google Shape;495;p32"/>
            <p:cNvSpPr/>
            <p:nvPr/>
          </p:nvSpPr>
          <p:spPr>
            <a:xfrm rot="8100000">
              <a:off x="1295010" y="1516652"/>
              <a:ext cx="558911" cy="558911"/>
            </a:xfrm>
            <a:prstGeom prst="teardrop">
              <a:avLst>
                <a:gd fmla="val 10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497" name="Google Shape;497;p32"/>
            <p:cNvSpPr/>
            <p:nvPr/>
          </p:nvSpPr>
          <p:spPr>
            <a:xfrm>
              <a:off x="1390237" y="1619580"/>
              <a:ext cx="368458" cy="368458"/>
            </a:xfrm>
            <a:prstGeom prst="ellipse">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25"/>
                <a:buFont typeface="Arial"/>
                <a:buNone/>
              </a:pPr>
              <a:r>
                <a:t/>
              </a:r>
              <a:endParaRPr b="1" i="0" sz="825" u="none" cap="none" strike="noStrike">
                <a:solidFill>
                  <a:schemeClr val="lt1"/>
                </a:solidFill>
                <a:latin typeface="Arial"/>
                <a:ea typeface="Arial"/>
                <a:cs typeface="Arial"/>
                <a:sym typeface="Arial"/>
              </a:endParaRPr>
            </a:p>
          </p:txBody>
        </p:sp>
      </p:grpSp>
      <p:cxnSp>
        <p:nvCxnSpPr>
          <p:cNvPr id="498" name="Google Shape;498;p32"/>
          <p:cNvCxnSpPr>
            <a:stCxn id="499" idx="7"/>
          </p:cNvCxnSpPr>
          <p:nvPr/>
        </p:nvCxnSpPr>
        <p:spPr>
          <a:xfrm rot="10800000">
            <a:off x="2752261" y="2987204"/>
            <a:ext cx="0" cy="554400"/>
          </a:xfrm>
          <a:prstGeom prst="straightConnector1">
            <a:avLst/>
          </a:prstGeom>
          <a:noFill/>
          <a:ln cap="flat" cmpd="sng" w="19050">
            <a:solidFill>
              <a:schemeClr val="accent2"/>
            </a:solidFill>
            <a:prstDash val="solid"/>
            <a:round/>
            <a:headEnd len="med" w="med" type="oval"/>
            <a:tailEnd len="med" w="med" type="oval"/>
          </a:ln>
        </p:spPr>
      </p:cxnSp>
      <p:grpSp>
        <p:nvGrpSpPr>
          <p:cNvPr id="500" name="Google Shape;500;p32"/>
          <p:cNvGrpSpPr/>
          <p:nvPr/>
        </p:nvGrpSpPr>
        <p:grpSpPr>
          <a:xfrm rot="10800000">
            <a:off x="2352778" y="3541604"/>
            <a:ext cx="798966" cy="712693"/>
            <a:chOff x="1179256" y="1400898"/>
            <a:chExt cx="790420" cy="790420"/>
          </a:xfrm>
        </p:grpSpPr>
        <p:sp>
          <p:nvSpPr>
            <p:cNvPr id="499" name="Google Shape;499;p32"/>
            <p:cNvSpPr/>
            <p:nvPr/>
          </p:nvSpPr>
          <p:spPr>
            <a:xfrm rot="8100000">
              <a:off x="1295010" y="1516652"/>
              <a:ext cx="558911" cy="558911"/>
            </a:xfrm>
            <a:prstGeom prst="teardrop">
              <a:avLst>
                <a:gd fmla="val 100000"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501" name="Google Shape;501;p32"/>
            <p:cNvSpPr/>
            <p:nvPr/>
          </p:nvSpPr>
          <p:spPr>
            <a:xfrm rot="10800000">
              <a:off x="1330108" y="1557696"/>
              <a:ext cx="476830" cy="493535"/>
            </a:xfrm>
            <a:prstGeom prst="ellipse">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502" name="Google Shape;502;p32"/>
          <p:cNvGrpSpPr/>
          <p:nvPr/>
        </p:nvGrpSpPr>
        <p:grpSpPr>
          <a:xfrm>
            <a:off x="1365707" y="2151150"/>
            <a:ext cx="2797778" cy="342385"/>
            <a:chOff x="34282" y="779887"/>
            <a:chExt cx="2701024" cy="206367"/>
          </a:xfrm>
        </p:grpSpPr>
        <p:sp>
          <p:nvSpPr>
            <p:cNvPr id="503" name="Google Shape;503;p32"/>
            <p:cNvSpPr txBox="1"/>
            <p:nvPr/>
          </p:nvSpPr>
          <p:spPr>
            <a:xfrm>
              <a:off x="34282" y="830139"/>
              <a:ext cx="2701024" cy="15611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vi" sz="1400" u="none" cap="none" strike="noStrike">
                  <a:solidFill>
                    <a:schemeClr val="accent2"/>
                  </a:solidFill>
                  <a:latin typeface="Arial"/>
                  <a:ea typeface="Arial"/>
                  <a:cs typeface="Arial"/>
                  <a:sym typeface="Arial"/>
                </a:rPr>
                <a:t>GENERATE TEST EXAM</a:t>
              </a:r>
              <a:endParaRPr b="0" i="0" sz="1400" u="none" cap="none" strike="noStrike">
                <a:solidFill>
                  <a:srgbClr val="000000"/>
                </a:solidFill>
                <a:latin typeface="Arial"/>
                <a:ea typeface="Arial"/>
                <a:cs typeface="Arial"/>
                <a:sym typeface="Arial"/>
              </a:endParaRPr>
            </a:p>
          </p:txBody>
        </p:sp>
        <p:sp>
          <p:nvSpPr>
            <p:cNvPr id="504" name="Google Shape;504;p32"/>
            <p:cNvSpPr txBox="1"/>
            <p:nvPr/>
          </p:nvSpPr>
          <p:spPr>
            <a:xfrm>
              <a:off x="690582" y="779887"/>
              <a:ext cx="1370060" cy="15611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7F7F7F"/>
                </a:solidFill>
                <a:latin typeface="Arial"/>
                <a:ea typeface="Arial"/>
                <a:cs typeface="Arial"/>
                <a:sym typeface="Arial"/>
              </a:endParaRPr>
            </a:p>
          </p:txBody>
        </p:sp>
      </p:grpSp>
      <p:grpSp>
        <p:nvGrpSpPr>
          <p:cNvPr id="505" name="Google Shape;505;p32"/>
          <p:cNvGrpSpPr/>
          <p:nvPr/>
        </p:nvGrpSpPr>
        <p:grpSpPr>
          <a:xfrm>
            <a:off x="3445362" y="2827705"/>
            <a:ext cx="1630911" cy="311654"/>
            <a:chOff x="769938" y="2456536"/>
            <a:chExt cx="1613466" cy="345642"/>
          </a:xfrm>
        </p:grpSpPr>
        <p:sp>
          <p:nvSpPr>
            <p:cNvPr id="506" name="Google Shape;506;p32"/>
            <p:cNvSpPr/>
            <p:nvPr/>
          </p:nvSpPr>
          <p:spPr>
            <a:xfrm>
              <a:off x="769938" y="2456536"/>
              <a:ext cx="1613466" cy="345642"/>
            </a:xfrm>
            <a:prstGeom prst="notchedRightArrow">
              <a:avLst>
                <a:gd fmla="val 100000" name="adj1"/>
                <a:gd fmla="val 91021" name="adj2"/>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507" name="Google Shape;507;p32"/>
            <p:cNvSpPr/>
            <p:nvPr/>
          </p:nvSpPr>
          <p:spPr>
            <a:xfrm>
              <a:off x="1482001" y="2534688"/>
              <a:ext cx="189341" cy="18933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rgbClr val="999999"/>
                </a:solidFill>
                <a:latin typeface="Arial"/>
                <a:ea typeface="Arial"/>
                <a:cs typeface="Arial"/>
                <a:sym typeface="Arial"/>
              </a:endParaRPr>
            </a:p>
          </p:txBody>
        </p:sp>
      </p:grpSp>
      <p:sp>
        <p:nvSpPr>
          <p:cNvPr id="508" name="Google Shape;508;p32"/>
          <p:cNvSpPr txBox="1"/>
          <p:nvPr/>
        </p:nvSpPr>
        <p:spPr>
          <a:xfrm>
            <a:off x="3731974" y="3182050"/>
            <a:ext cx="1058618" cy="296012"/>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i="0" lang="vi" sz="1600" u="none" cap="none" strike="noStrike">
                <a:solidFill>
                  <a:schemeClr val="accent3"/>
                </a:solidFill>
                <a:latin typeface="Arial"/>
                <a:ea typeface="Arial"/>
                <a:cs typeface="Arial"/>
                <a:sym typeface="Arial"/>
              </a:rPr>
              <a:t>Teacher</a:t>
            </a:r>
            <a:endParaRPr b="0" i="0" sz="1600" u="none" cap="none" strike="noStrike">
              <a:solidFill>
                <a:schemeClr val="accent3"/>
              </a:solidFill>
              <a:latin typeface="Arial"/>
              <a:ea typeface="Arial"/>
              <a:cs typeface="Arial"/>
              <a:sym typeface="Arial"/>
            </a:endParaRPr>
          </a:p>
        </p:txBody>
      </p:sp>
      <p:cxnSp>
        <p:nvCxnSpPr>
          <p:cNvPr id="509" name="Google Shape;509;p32"/>
          <p:cNvCxnSpPr>
            <a:stCxn id="510" idx="7"/>
          </p:cNvCxnSpPr>
          <p:nvPr/>
        </p:nvCxnSpPr>
        <p:spPr>
          <a:xfrm>
            <a:off x="4261309" y="2424150"/>
            <a:ext cx="0" cy="554400"/>
          </a:xfrm>
          <a:prstGeom prst="straightConnector1">
            <a:avLst/>
          </a:prstGeom>
          <a:noFill/>
          <a:ln cap="flat" cmpd="sng" w="19050">
            <a:solidFill>
              <a:schemeClr val="accent3"/>
            </a:solidFill>
            <a:prstDash val="solid"/>
            <a:round/>
            <a:headEnd len="med" w="med" type="oval"/>
            <a:tailEnd len="med" w="med" type="oval"/>
          </a:ln>
        </p:spPr>
      </p:cxnSp>
      <p:grpSp>
        <p:nvGrpSpPr>
          <p:cNvPr id="511" name="Google Shape;511;p32"/>
          <p:cNvGrpSpPr/>
          <p:nvPr/>
        </p:nvGrpSpPr>
        <p:grpSpPr>
          <a:xfrm>
            <a:off x="3861827" y="1711458"/>
            <a:ext cx="798966" cy="712693"/>
            <a:chOff x="1179256" y="1400898"/>
            <a:chExt cx="790420" cy="790420"/>
          </a:xfrm>
        </p:grpSpPr>
        <p:sp>
          <p:nvSpPr>
            <p:cNvPr id="510" name="Google Shape;510;p32"/>
            <p:cNvSpPr/>
            <p:nvPr/>
          </p:nvSpPr>
          <p:spPr>
            <a:xfrm rot="8100000">
              <a:off x="1295010" y="1516652"/>
              <a:ext cx="558911" cy="558911"/>
            </a:xfrm>
            <a:prstGeom prst="teardrop">
              <a:avLst>
                <a:gd fmla="val 100000" name="adj"/>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512" name="Google Shape;512;p32"/>
            <p:cNvSpPr/>
            <p:nvPr/>
          </p:nvSpPr>
          <p:spPr>
            <a:xfrm>
              <a:off x="1390237" y="1619580"/>
              <a:ext cx="368458" cy="368458"/>
            </a:xfrm>
            <a:prstGeom prst="ellipse">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grpSp>
      <p:grpSp>
        <p:nvGrpSpPr>
          <p:cNvPr id="513" name="Google Shape;513;p32"/>
          <p:cNvGrpSpPr/>
          <p:nvPr/>
        </p:nvGrpSpPr>
        <p:grpSpPr>
          <a:xfrm>
            <a:off x="2959806" y="3557401"/>
            <a:ext cx="2637905" cy="455237"/>
            <a:chOff x="102277" y="661615"/>
            <a:chExt cx="2546678" cy="274387"/>
          </a:xfrm>
        </p:grpSpPr>
        <p:sp>
          <p:nvSpPr>
            <p:cNvPr id="514" name="Google Shape;514;p32"/>
            <p:cNvSpPr txBox="1"/>
            <p:nvPr/>
          </p:nvSpPr>
          <p:spPr>
            <a:xfrm>
              <a:off x="102277" y="661615"/>
              <a:ext cx="2546678" cy="15611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vi" sz="1400" u="none" cap="none" strike="noStrike">
                  <a:solidFill>
                    <a:schemeClr val="accent3"/>
                  </a:solidFill>
                  <a:latin typeface="Arial"/>
                  <a:ea typeface="Arial"/>
                  <a:cs typeface="Arial"/>
                  <a:sym typeface="Arial"/>
                </a:rPr>
                <a:t>APPROVE TEST EXAM</a:t>
              </a:r>
              <a:endParaRPr b="0" i="0" sz="1400" u="none" cap="none" strike="noStrike">
                <a:solidFill>
                  <a:srgbClr val="000000"/>
                </a:solidFill>
                <a:latin typeface="Arial"/>
                <a:ea typeface="Arial"/>
                <a:cs typeface="Arial"/>
                <a:sym typeface="Arial"/>
              </a:endParaRPr>
            </a:p>
          </p:txBody>
        </p:sp>
        <p:sp>
          <p:nvSpPr>
            <p:cNvPr id="515" name="Google Shape;515;p32"/>
            <p:cNvSpPr txBox="1"/>
            <p:nvPr/>
          </p:nvSpPr>
          <p:spPr>
            <a:xfrm>
              <a:off x="690582" y="779887"/>
              <a:ext cx="1370060" cy="15611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7F7F7F"/>
                </a:solidFill>
                <a:latin typeface="Arial"/>
                <a:ea typeface="Arial"/>
                <a:cs typeface="Arial"/>
                <a:sym typeface="Arial"/>
              </a:endParaRPr>
            </a:p>
          </p:txBody>
        </p:sp>
      </p:grpSp>
      <p:sp>
        <p:nvSpPr>
          <p:cNvPr id="516" name="Google Shape;516;p32"/>
          <p:cNvSpPr/>
          <p:nvPr/>
        </p:nvSpPr>
        <p:spPr>
          <a:xfrm rot="8287692">
            <a:off x="2622795" y="3015919"/>
            <a:ext cx="1654020" cy="1475419"/>
          </a:xfrm>
          <a:prstGeom prst="arc">
            <a:avLst>
              <a:gd fmla="val 16200000" name="adj1"/>
              <a:gd fmla="val 0" name="adj2"/>
            </a:avLst>
          </a:prstGeom>
          <a:noFill/>
          <a:ln cap="flat" cmpd="sng" w="28575">
            <a:solidFill>
              <a:srgbClr val="A5A5A5"/>
            </a:solidFill>
            <a:prstDash val="dot"/>
            <a:round/>
            <a:headEnd len="sm" w="sm" type="none"/>
            <a:tailEnd len="med" w="med" type="stealth"/>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sp>
        <p:nvSpPr>
          <p:cNvPr id="517" name="Google Shape;517;p32"/>
          <p:cNvSpPr txBox="1"/>
          <p:nvPr/>
        </p:nvSpPr>
        <p:spPr>
          <a:xfrm>
            <a:off x="2374345" y="4586698"/>
            <a:ext cx="1966071" cy="68942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vi" sz="1400" u="none" cap="none" strike="noStrike">
                <a:solidFill>
                  <a:srgbClr val="7F7F7F"/>
                </a:solidFill>
                <a:latin typeface="Arial"/>
                <a:ea typeface="Arial"/>
                <a:cs typeface="Arial"/>
                <a:sym typeface="Arial"/>
              </a:rPr>
              <a:t>if teacher reject test exam</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280"/>
              </a:spcBef>
              <a:spcAft>
                <a:spcPts val="0"/>
              </a:spcAft>
              <a:buClr>
                <a:srgbClr val="000000"/>
              </a:buClr>
              <a:buSzPts val="1400"/>
              <a:buFont typeface="Arial"/>
              <a:buNone/>
            </a:pPr>
            <a:r>
              <a:t/>
            </a:r>
            <a:endParaRPr b="1" i="0" sz="1400" u="none" cap="none" strike="noStrike">
              <a:solidFill>
                <a:srgbClr val="7F7F7F"/>
              </a:solidFill>
              <a:latin typeface="Arial"/>
              <a:ea typeface="Arial"/>
              <a:cs typeface="Arial"/>
              <a:sym typeface="Arial"/>
            </a:endParaRPr>
          </a:p>
        </p:txBody>
      </p:sp>
      <p:grpSp>
        <p:nvGrpSpPr>
          <p:cNvPr id="518" name="Google Shape;518;p32"/>
          <p:cNvGrpSpPr/>
          <p:nvPr/>
        </p:nvGrpSpPr>
        <p:grpSpPr>
          <a:xfrm rot="10800000">
            <a:off x="2352778" y="3541604"/>
            <a:ext cx="798966" cy="712693"/>
            <a:chOff x="1179256" y="1400898"/>
            <a:chExt cx="790420" cy="790420"/>
          </a:xfrm>
        </p:grpSpPr>
        <p:sp>
          <p:nvSpPr>
            <p:cNvPr id="519" name="Google Shape;519;p32"/>
            <p:cNvSpPr/>
            <p:nvPr/>
          </p:nvSpPr>
          <p:spPr>
            <a:xfrm rot="8100000">
              <a:off x="1295010" y="1516652"/>
              <a:ext cx="558911" cy="558911"/>
            </a:xfrm>
            <a:prstGeom prst="teardrop">
              <a:avLst>
                <a:gd fmla="val 100000"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520" name="Google Shape;520;p32"/>
            <p:cNvSpPr/>
            <p:nvPr/>
          </p:nvSpPr>
          <p:spPr>
            <a:xfrm rot="10800000">
              <a:off x="1330108" y="1557696"/>
              <a:ext cx="476830" cy="493535"/>
            </a:xfrm>
            <a:prstGeom prst="ellipse">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id="521" name="Google Shape;521;p32"/>
          <p:cNvPicPr preferRelativeResize="0"/>
          <p:nvPr/>
        </p:nvPicPr>
        <p:blipFill rotWithShape="1">
          <a:blip r:embed="rId3">
            <a:alphaModFix/>
          </a:blip>
          <a:srcRect b="0" l="0" r="0" t="0"/>
          <a:stretch/>
        </p:blipFill>
        <p:spPr>
          <a:xfrm>
            <a:off x="2583151" y="3746174"/>
            <a:ext cx="301110" cy="301110"/>
          </a:xfrm>
          <a:prstGeom prst="rect">
            <a:avLst/>
          </a:prstGeom>
          <a:noFill/>
          <a:ln>
            <a:noFill/>
          </a:ln>
        </p:spPr>
      </p:pic>
      <p:pic>
        <p:nvPicPr>
          <p:cNvPr id="522" name="Google Shape;522;p32"/>
          <p:cNvPicPr preferRelativeResize="0"/>
          <p:nvPr/>
        </p:nvPicPr>
        <p:blipFill rotWithShape="1">
          <a:blip r:embed="rId4">
            <a:alphaModFix/>
          </a:blip>
          <a:srcRect b="0" l="0" r="0" t="0"/>
          <a:stretch/>
        </p:blipFill>
        <p:spPr>
          <a:xfrm>
            <a:off x="4084336" y="1877610"/>
            <a:ext cx="404389" cy="404389"/>
          </a:xfrm>
          <a:prstGeom prst="rect">
            <a:avLst/>
          </a:prstGeom>
          <a:noFill/>
          <a:ln>
            <a:noFill/>
          </a:ln>
        </p:spPr>
      </p:pic>
      <p:pic>
        <p:nvPicPr>
          <p:cNvPr id="523" name="Google Shape;523;p32"/>
          <p:cNvPicPr preferRelativeResize="0"/>
          <p:nvPr/>
        </p:nvPicPr>
        <p:blipFill rotWithShape="1">
          <a:blip r:embed="rId5">
            <a:alphaModFix/>
          </a:blip>
          <a:srcRect b="0" l="0" r="0" t="0"/>
          <a:stretch/>
        </p:blipFill>
        <p:spPr>
          <a:xfrm>
            <a:off x="1123327" y="1940920"/>
            <a:ext cx="250440" cy="29600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6" name="Shape 3146"/>
        <p:cNvGrpSpPr/>
        <p:nvPr/>
      </p:nvGrpSpPr>
      <p:grpSpPr>
        <a:xfrm>
          <a:off x="0" y="0"/>
          <a:ext cx="0" cy="0"/>
          <a:chOff x="0" y="0"/>
          <a:chExt cx="0" cy="0"/>
        </a:xfrm>
      </p:grpSpPr>
      <p:sp>
        <p:nvSpPr>
          <p:cNvPr id="3147" name="Google Shape;3147;p149"/>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SUBMIT HANDLING</a:t>
            </a:r>
            <a:endParaRPr/>
          </a:p>
        </p:txBody>
      </p:sp>
      <p:pic>
        <p:nvPicPr>
          <p:cNvPr id="3148" name="Google Shape;3148;p149"/>
          <p:cNvPicPr preferRelativeResize="0"/>
          <p:nvPr/>
        </p:nvPicPr>
        <p:blipFill rotWithShape="1">
          <a:blip r:embed="rId3">
            <a:alphaModFix/>
          </a:blip>
          <a:srcRect b="0" l="0" r="0" t="0"/>
          <a:stretch/>
        </p:blipFill>
        <p:spPr>
          <a:xfrm>
            <a:off x="556598" y="1487865"/>
            <a:ext cx="614943" cy="571705"/>
          </a:xfrm>
          <a:prstGeom prst="rect">
            <a:avLst/>
          </a:prstGeom>
          <a:noFill/>
          <a:ln>
            <a:noFill/>
          </a:ln>
        </p:spPr>
      </p:pic>
      <p:pic>
        <p:nvPicPr>
          <p:cNvPr id="3149" name="Google Shape;3149;p149"/>
          <p:cNvPicPr preferRelativeResize="0"/>
          <p:nvPr/>
        </p:nvPicPr>
        <p:blipFill rotWithShape="1">
          <a:blip r:embed="rId4">
            <a:alphaModFix/>
          </a:blip>
          <a:srcRect b="0" l="0" r="0" t="0"/>
          <a:stretch/>
        </p:blipFill>
        <p:spPr>
          <a:xfrm>
            <a:off x="571154" y="3799741"/>
            <a:ext cx="614943" cy="614943"/>
          </a:xfrm>
          <a:prstGeom prst="rect">
            <a:avLst/>
          </a:prstGeom>
          <a:noFill/>
          <a:ln>
            <a:noFill/>
          </a:ln>
        </p:spPr>
      </p:pic>
      <p:sp>
        <p:nvSpPr>
          <p:cNvPr id="3150" name="Google Shape;3150;p149"/>
          <p:cNvSpPr txBox="1"/>
          <p:nvPr/>
        </p:nvSpPr>
        <p:spPr>
          <a:xfrm>
            <a:off x="294041" y="2134776"/>
            <a:ext cx="1140056"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vi" sz="1400" u="none" cap="none" strike="noStrike">
                <a:solidFill>
                  <a:srgbClr val="000000"/>
                </a:solidFill>
                <a:latin typeface="Arial"/>
                <a:ea typeface="Arial"/>
                <a:cs typeface="Arial"/>
                <a:sym typeface="Arial"/>
              </a:rPr>
              <a:t>Local saved</a:t>
            </a:r>
            <a:endParaRPr/>
          </a:p>
        </p:txBody>
      </p:sp>
      <p:sp>
        <p:nvSpPr>
          <p:cNvPr id="3151" name="Google Shape;3151;p149"/>
          <p:cNvSpPr txBox="1"/>
          <p:nvPr/>
        </p:nvSpPr>
        <p:spPr>
          <a:xfrm>
            <a:off x="0" y="4414684"/>
            <a:ext cx="1885453"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vi" sz="1400" u="none" cap="none" strike="noStrike">
                <a:solidFill>
                  <a:srgbClr val="000000"/>
                </a:solidFill>
                <a:latin typeface="Arial"/>
                <a:ea typeface="Arial"/>
                <a:cs typeface="Arial"/>
                <a:sym typeface="Arial"/>
              </a:rPr>
              <a:t>Test exam submitting</a:t>
            </a:r>
            <a:endParaRPr/>
          </a:p>
        </p:txBody>
      </p:sp>
      <p:sp>
        <p:nvSpPr>
          <p:cNvPr id="3152" name="Google Shape;3152;p149"/>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sp>
        <p:nvSpPr>
          <p:cNvPr id="3153" name="Google Shape;3153;p149"/>
          <p:cNvSpPr txBox="1"/>
          <p:nvPr/>
        </p:nvSpPr>
        <p:spPr>
          <a:xfrm>
            <a:off x="7123288" y="0"/>
            <a:ext cx="1414200" cy="127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vi" sz="1400" u="none" cap="none" strike="noStrike">
                <a:solidFill>
                  <a:schemeClr val="dk1"/>
                </a:solidFill>
                <a:latin typeface="Arial"/>
                <a:ea typeface="Arial"/>
                <a:cs typeface="Arial"/>
                <a:sym typeface="Arial"/>
              </a:rPr>
              <a:t>OUR IDEAS</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HANDLING</a:t>
            </a:r>
            <a:endParaRPr b="1" i="0" sz="1400" u="none" cap="none" strike="noStrike">
              <a:solidFill>
                <a:srgbClr val="FF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ADVANTAGES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DEMO</a:t>
            </a:r>
            <a:endParaRPr b="1" i="0" sz="1400" u="none" cap="none" strike="noStrike">
              <a:solidFill>
                <a:srgbClr val="FF0000"/>
              </a:solidFill>
              <a:latin typeface="Arial"/>
              <a:ea typeface="Arial"/>
              <a:cs typeface="Arial"/>
              <a:sym typeface="Arial"/>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7" name="Shape 3157"/>
        <p:cNvGrpSpPr/>
        <p:nvPr/>
      </p:nvGrpSpPr>
      <p:grpSpPr>
        <a:xfrm>
          <a:off x="0" y="0"/>
          <a:ext cx="0" cy="0"/>
          <a:chOff x="0" y="0"/>
          <a:chExt cx="0" cy="0"/>
        </a:xfrm>
      </p:grpSpPr>
      <p:sp>
        <p:nvSpPr>
          <p:cNvPr id="3158" name="Google Shape;3158;p150"/>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SUBMIT HANDLING</a:t>
            </a:r>
            <a:endParaRPr/>
          </a:p>
        </p:txBody>
      </p:sp>
      <p:pic>
        <p:nvPicPr>
          <p:cNvPr id="3159" name="Google Shape;3159;p150"/>
          <p:cNvPicPr preferRelativeResize="0"/>
          <p:nvPr/>
        </p:nvPicPr>
        <p:blipFill rotWithShape="1">
          <a:blip r:embed="rId3">
            <a:alphaModFix/>
          </a:blip>
          <a:srcRect b="0" l="0" r="0" t="0"/>
          <a:stretch/>
        </p:blipFill>
        <p:spPr>
          <a:xfrm>
            <a:off x="556598" y="1487865"/>
            <a:ext cx="614943" cy="571705"/>
          </a:xfrm>
          <a:prstGeom prst="rect">
            <a:avLst/>
          </a:prstGeom>
          <a:noFill/>
          <a:ln>
            <a:noFill/>
          </a:ln>
        </p:spPr>
      </p:pic>
      <p:pic>
        <p:nvPicPr>
          <p:cNvPr id="3160" name="Google Shape;3160;p150"/>
          <p:cNvPicPr preferRelativeResize="0"/>
          <p:nvPr/>
        </p:nvPicPr>
        <p:blipFill rotWithShape="1">
          <a:blip r:embed="rId4">
            <a:alphaModFix/>
          </a:blip>
          <a:srcRect b="0" l="0" r="0" t="0"/>
          <a:stretch/>
        </p:blipFill>
        <p:spPr>
          <a:xfrm>
            <a:off x="571154" y="3799741"/>
            <a:ext cx="614943" cy="614943"/>
          </a:xfrm>
          <a:prstGeom prst="rect">
            <a:avLst/>
          </a:prstGeom>
          <a:noFill/>
          <a:ln>
            <a:noFill/>
          </a:ln>
        </p:spPr>
      </p:pic>
      <p:sp>
        <p:nvSpPr>
          <p:cNvPr id="3161" name="Google Shape;3161;p150"/>
          <p:cNvSpPr txBox="1"/>
          <p:nvPr/>
        </p:nvSpPr>
        <p:spPr>
          <a:xfrm>
            <a:off x="294041" y="2134776"/>
            <a:ext cx="1140056"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vi" sz="1400" u="none" cap="none" strike="noStrike">
                <a:solidFill>
                  <a:srgbClr val="000000"/>
                </a:solidFill>
                <a:latin typeface="Arial"/>
                <a:ea typeface="Arial"/>
                <a:cs typeface="Arial"/>
                <a:sym typeface="Arial"/>
              </a:rPr>
              <a:t>Local saved</a:t>
            </a:r>
            <a:endParaRPr/>
          </a:p>
        </p:txBody>
      </p:sp>
      <p:sp>
        <p:nvSpPr>
          <p:cNvPr id="3162" name="Google Shape;3162;p150"/>
          <p:cNvSpPr txBox="1"/>
          <p:nvPr/>
        </p:nvSpPr>
        <p:spPr>
          <a:xfrm>
            <a:off x="0" y="4414684"/>
            <a:ext cx="1885453"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vi" sz="1400" u="none" cap="none" strike="noStrike">
                <a:solidFill>
                  <a:srgbClr val="000000"/>
                </a:solidFill>
                <a:latin typeface="Arial"/>
                <a:ea typeface="Arial"/>
                <a:cs typeface="Arial"/>
                <a:sym typeface="Arial"/>
              </a:rPr>
              <a:t>Test exam submitting</a:t>
            </a:r>
            <a:endParaRPr/>
          </a:p>
        </p:txBody>
      </p:sp>
      <p:sp>
        <p:nvSpPr>
          <p:cNvPr id="3163" name="Google Shape;3163;p150"/>
          <p:cNvSpPr txBox="1"/>
          <p:nvPr/>
        </p:nvSpPr>
        <p:spPr>
          <a:xfrm>
            <a:off x="2249247" y="1757646"/>
            <a:ext cx="1975221"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vi" sz="1400" u="none" cap="none" strike="noStrike">
                <a:solidFill>
                  <a:srgbClr val="000000"/>
                </a:solidFill>
                <a:latin typeface="Arial"/>
                <a:ea typeface="Arial"/>
                <a:cs typeface="Arial"/>
                <a:sym typeface="Arial"/>
              </a:rPr>
              <a:t>Encrypt(content, pass)</a:t>
            </a:r>
            <a:endParaRPr/>
          </a:p>
        </p:txBody>
      </p:sp>
      <p:cxnSp>
        <p:nvCxnSpPr>
          <p:cNvPr id="3164" name="Google Shape;3164;p150"/>
          <p:cNvCxnSpPr/>
          <p:nvPr/>
        </p:nvCxnSpPr>
        <p:spPr>
          <a:xfrm>
            <a:off x="1512753" y="1907319"/>
            <a:ext cx="670008" cy="0"/>
          </a:xfrm>
          <a:prstGeom prst="straightConnector1">
            <a:avLst/>
          </a:prstGeom>
          <a:noFill/>
          <a:ln cap="flat" cmpd="sng" w="9525">
            <a:solidFill>
              <a:srgbClr val="347EB8"/>
            </a:solidFill>
            <a:prstDash val="solid"/>
            <a:round/>
            <a:headEnd len="sm" w="sm" type="none"/>
            <a:tailEnd len="med" w="med" type="triangle"/>
          </a:ln>
        </p:spPr>
      </p:cxnSp>
      <p:cxnSp>
        <p:nvCxnSpPr>
          <p:cNvPr id="3165" name="Google Shape;3165;p150"/>
          <p:cNvCxnSpPr/>
          <p:nvPr/>
        </p:nvCxnSpPr>
        <p:spPr>
          <a:xfrm flipH="1" rot="10800000">
            <a:off x="1376822" y="2161601"/>
            <a:ext cx="805939" cy="1569804"/>
          </a:xfrm>
          <a:prstGeom prst="straightConnector1">
            <a:avLst/>
          </a:prstGeom>
          <a:noFill/>
          <a:ln cap="flat" cmpd="sng" w="9525">
            <a:solidFill>
              <a:srgbClr val="347EB8"/>
            </a:solidFill>
            <a:prstDash val="solid"/>
            <a:round/>
            <a:headEnd len="sm" w="sm" type="none"/>
            <a:tailEnd len="med" w="med" type="triangle"/>
          </a:ln>
        </p:spPr>
      </p:cxnSp>
      <p:pic>
        <p:nvPicPr>
          <p:cNvPr id="3166" name="Google Shape;3166;p150"/>
          <p:cNvPicPr preferRelativeResize="0"/>
          <p:nvPr/>
        </p:nvPicPr>
        <p:blipFill rotWithShape="1">
          <a:blip r:embed="rId5">
            <a:alphaModFix/>
          </a:blip>
          <a:srcRect b="0" l="0" r="0" t="0"/>
          <a:stretch/>
        </p:blipFill>
        <p:spPr>
          <a:xfrm>
            <a:off x="3586377" y="3234869"/>
            <a:ext cx="666114" cy="666114"/>
          </a:xfrm>
          <a:prstGeom prst="rect">
            <a:avLst/>
          </a:prstGeom>
          <a:noFill/>
          <a:ln>
            <a:noFill/>
          </a:ln>
        </p:spPr>
      </p:pic>
      <p:cxnSp>
        <p:nvCxnSpPr>
          <p:cNvPr id="3167" name="Google Shape;3167;p150"/>
          <p:cNvCxnSpPr/>
          <p:nvPr/>
        </p:nvCxnSpPr>
        <p:spPr>
          <a:xfrm rot="10800000">
            <a:off x="3847863" y="2098289"/>
            <a:ext cx="0" cy="998872"/>
          </a:xfrm>
          <a:prstGeom prst="straightConnector1">
            <a:avLst/>
          </a:prstGeom>
          <a:noFill/>
          <a:ln cap="flat" cmpd="sng" w="9525">
            <a:solidFill>
              <a:srgbClr val="347EB8"/>
            </a:solidFill>
            <a:prstDash val="solid"/>
            <a:round/>
            <a:headEnd len="sm" w="sm" type="none"/>
            <a:tailEnd len="med" w="med" type="triangle"/>
          </a:ln>
        </p:spPr>
      </p:cxnSp>
      <p:sp>
        <p:nvSpPr>
          <p:cNvPr id="3168" name="Google Shape;3168;p150"/>
          <p:cNvSpPr txBox="1"/>
          <p:nvPr/>
        </p:nvSpPr>
        <p:spPr>
          <a:xfrm>
            <a:off x="2406901" y="2430050"/>
            <a:ext cx="1454244"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vi" sz="1400" u="none" cap="none" strike="noStrike">
                <a:solidFill>
                  <a:srgbClr val="000000"/>
                </a:solidFill>
                <a:latin typeface="Arial"/>
                <a:ea typeface="Arial"/>
                <a:cs typeface="Arial"/>
                <a:sym typeface="Arial"/>
              </a:rPr>
              <a:t>Password + key</a:t>
            </a:r>
            <a:endParaRPr/>
          </a:p>
        </p:txBody>
      </p:sp>
      <p:sp>
        <p:nvSpPr>
          <p:cNvPr id="3169" name="Google Shape;3169;p150"/>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sp>
        <p:nvSpPr>
          <p:cNvPr id="3170" name="Google Shape;3170;p150"/>
          <p:cNvSpPr txBox="1"/>
          <p:nvPr/>
        </p:nvSpPr>
        <p:spPr>
          <a:xfrm>
            <a:off x="7123288" y="0"/>
            <a:ext cx="1414200" cy="127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vi" sz="1400" u="none" cap="none" strike="noStrike">
                <a:solidFill>
                  <a:schemeClr val="dk1"/>
                </a:solidFill>
                <a:latin typeface="Arial"/>
                <a:ea typeface="Arial"/>
                <a:cs typeface="Arial"/>
                <a:sym typeface="Arial"/>
              </a:rPr>
              <a:t>OUR IDEAS</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HANDLING</a:t>
            </a:r>
            <a:endParaRPr b="1" i="0" sz="1400" u="none" cap="none" strike="noStrike">
              <a:solidFill>
                <a:srgbClr val="FF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ADVANTAGES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DEMO</a:t>
            </a:r>
            <a:endParaRPr b="1" i="0" sz="1400" u="none" cap="none" strike="noStrike">
              <a:solidFill>
                <a:srgbClr val="FF0000"/>
              </a:solidFill>
              <a:latin typeface="Arial"/>
              <a:ea typeface="Arial"/>
              <a:cs typeface="Arial"/>
              <a:sym typeface="Arial"/>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4" name="Shape 3174"/>
        <p:cNvGrpSpPr/>
        <p:nvPr/>
      </p:nvGrpSpPr>
      <p:grpSpPr>
        <a:xfrm>
          <a:off x="0" y="0"/>
          <a:ext cx="0" cy="0"/>
          <a:chOff x="0" y="0"/>
          <a:chExt cx="0" cy="0"/>
        </a:xfrm>
      </p:grpSpPr>
      <p:sp>
        <p:nvSpPr>
          <p:cNvPr id="3175" name="Google Shape;3175;p151"/>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SUBMIT HANDLING</a:t>
            </a:r>
            <a:endParaRPr/>
          </a:p>
        </p:txBody>
      </p:sp>
      <p:pic>
        <p:nvPicPr>
          <p:cNvPr id="3176" name="Google Shape;3176;p151"/>
          <p:cNvPicPr preferRelativeResize="0"/>
          <p:nvPr/>
        </p:nvPicPr>
        <p:blipFill rotWithShape="1">
          <a:blip r:embed="rId3">
            <a:alphaModFix/>
          </a:blip>
          <a:srcRect b="0" l="0" r="0" t="0"/>
          <a:stretch/>
        </p:blipFill>
        <p:spPr>
          <a:xfrm>
            <a:off x="556598" y="1487865"/>
            <a:ext cx="614943" cy="571705"/>
          </a:xfrm>
          <a:prstGeom prst="rect">
            <a:avLst/>
          </a:prstGeom>
          <a:noFill/>
          <a:ln>
            <a:noFill/>
          </a:ln>
        </p:spPr>
      </p:pic>
      <p:pic>
        <p:nvPicPr>
          <p:cNvPr id="3177" name="Google Shape;3177;p151"/>
          <p:cNvPicPr preferRelativeResize="0"/>
          <p:nvPr/>
        </p:nvPicPr>
        <p:blipFill rotWithShape="1">
          <a:blip r:embed="rId4">
            <a:alphaModFix/>
          </a:blip>
          <a:srcRect b="0" l="0" r="0" t="0"/>
          <a:stretch/>
        </p:blipFill>
        <p:spPr>
          <a:xfrm>
            <a:off x="571154" y="3799741"/>
            <a:ext cx="614943" cy="614943"/>
          </a:xfrm>
          <a:prstGeom prst="rect">
            <a:avLst/>
          </a:prstGeom>
          <a:noFill/>
          <a:ln>
            <a:noFill/>
          </a:ln>
        </p:spPr>
      </p:pic>
      <p:sp>
        <p:nvSpPr>
          <p:cNvPr id="3178" name="Google Shape;3178;p151"/>
          <p:cNvSpPr txBox="1"/>
          <p:nvPr/>
        </p:nvSpPr>
        <p:spPr>
          <a:xfrm>
            <a:off x="294041" y="2134776"/>
            <a:ext cx="1140056"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vi" sz="1400" u="none" cap="none" strike="noStrike">
                <a:solidFill>
                  <a:srgbClr val="000000"/>
                </a:solidFill>
                <a:latin typeface="Arial"/>
                <a:ea typeface="Arial"/>
                <a:cs typeface="Arial"/>
                <a:sym typeface="Arial"/>
              </a:rPr>
              <a:t>Local saved</a:t>
            </a:r>
            <a:endParaRPr/>
          </a:p>
        </p:txBody>
      </p:sp>
      <p:sp>
        <p:nvSpPr>
          <p:cNvPr id="3179" name="Google Shape;3179;p151"/>
          <p:cNvSpPr txBox="1"/>
          <p:nvPr/>
        </p:nvSpPr>
        <p:spPr>
          <a:xfrm>
            <a:off x="0" y="4414684"/>
            <a:ext cx="1885453"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vi" sz="1400" u="none" cap="none" strike="noStrike">
                <a:solidFill>
                  <a:srgbClr val="000000"/>
                </a:solidFill>
                <a:latin typeface="Arial"/>
                <a:ea typeface="Arial"/>
                <a:cs typeface="Arial"/>
                <a:sym typeface="Arial"/>
              </a:rPr>
              <a:t>Test exam submitting</a:t>
            </a:r>
            <a:endParaRPr/>
          </a:p>
        </p:txBody>
      </p:sp>
      <p:sp>
        <p:nvSpPr>
          <p:cNvPr id="3180" name="Google Shape;3180;p151"/>
          <p:cNvSpPr txBox="1"/>
          <p:nvPr/>
        </p:nvSpPr>
        <p:spPr>
          <a:xfrm>
            <a:off x="2249247" y="1757646"/>
            <a:ext cx="1975221"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vi" sz="1400" u="none" cap="none" strike="noStrike">
                <a:solidFill>
                  <a:srgbClr val="000000"/>
                </a:solidFill>
                <a:latin typeface="Arial"/>
                <a:ea typeface="Arial"/>
                <a:cs typeface="Arial"/>
                <a:sym typeface="Arial"/>
              </a:rPr>
              <a:t>Encrypt(content, pass)</a:t>
            </a:r>
            <a:endParaRPr/>
          </a:p>
        </p:txBody>
      </p:sp>
      <p:cxnSp>
        <p:nvCxnSpPr>
          <p:cNvPr id="3181" name="Google Shape;3181;p151"/>
          <p:cNvCxnSpPr/>
          <p:nvPr/>
        </p:nvCxnSpPr>
        <p:spPr>
          <a:xfrm>
            <a:off x="1512753" y="1907319"/>
            <a:ext cx="670008" cy="0"/>
          </a:xfrm>
          <a:prstGeom prst="straightConnector1">
            <a:avLst/>
          </a:prstGeom>
          <a:noFill/>
          <a:ln cap="flat" cmpd="sng" w="9525">
            <a:solidFill>
              <a:srgbClr val="347EB8"/>
            </a:solidFill>
            <a:prstDash val="solid"/>
            <a:round/>
            <a:headEnd len="sm" w="sm" type="none"/>
            <a:tailEnd len="med" w="med" type="triangle"/>
          </a:ln>
        </p:spPr>
      </p:cxnSp>
      <p:cxnSp>
        <p:nvCxnSpPr>
          <p:cNvPr id="3182" name="Google Shape;3182;p151"/>
          <p:cNvCxnSpPr/>
          <p:nvPr/>
        </p:nvCxnSpPr>
        <p:spPr>
          <a:xfrm flipH="1" rot="10800000">
            <a:off x="1376822" y="2161601"/>
            <a:ext cx="805939" cy="1569804"/>
          </a:xfrm>
          <a:prstGeom prst="straightConnector1">
            <a:avLst/>
          </a:prstGeom>
          <a:noFill/>
          <a:ln cap="flat" cmpd="sng" w="9525">
            <a:solidFill>
              <a:srgbClr val="347EB8"/>
            </a:solidFill>
            <a:prstDash val="solid"/>
            <a:round/>
            <a:headEnd len="sm" w="sm" type="none"/>
            <a:tailEnd len="med" w="med" type="triangle"/>
          </a:ln>
        </p:spPr>
      </p:cxnSp>
      <p:cxnSp>
        <p:nvCxnSpPr>
          <p:cNvPr id="3183" name="Google Shape;3183;p151"/>
          <p:cNvCxnSpPr>
            <a:stCxn id="3180" idx="3"/>
          </p:cNvCxnSpPr>
          <p:nvPr/>
        </p:nvCxnSpPr>
        <p:spPr>
          <a:xfrm>
            <a:off x="4224468" y="1911535"/>
            <a:ext cx="1183200" cy="10200"/>
          </a:xfrm>
          <a:prstGeom prst="straightConnector1">
            <a:avLst/>
          </a:prstGeom>
          <a:noFill/>
          <a:ln cap="flat" cmpd="sng" w="9525">
            <a:solidFill>
              <a:srgbClr val="347EB8"/>
            </a:solidFill>
            <a:prstDash val="solid"/>
            <a:round/>
            <a:headEnd len="sm" w="sm" type="none"/>
            <a:tailEnd len="med" w="med" type="triangle"/>
          </a:ln>
        </p:spPr>
      </p:cxnSp>
      <p:sp>
        <p:nvSpPr>
          <p:cNvPr id="3184" name="Google Shape;3184;p151"/>
          <p:cNvSpPr txBox="1"/>
          <p:nvPr/>
        </p:nvSpPr>
        <p:spPr>
          <a:xfrm>
            <a:off x="4336537" y="1635196"/>
            <a:ext cx="801823"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vi" sz="1400" u="none" cap="none" strike="noStrike">
                <a:solidFill>
                  <a:srgbClr val="000000"/>
                </a:solidFill>
                <a:latin typeface="Arial"/>
                <a:ea typeface="Arial"/>
                <a:cs typeface="Arial"/>
                <a:sym typeface="Arial"/>
              </a:rPr>
              <a:t>Send to</a:t>
            </a:r>
            <a:endParaRPr/>
          </a:p>
        </p:txBody>
      </p:sp>
      <p:pic>
        <p:nvPicPr>
          <p:cNvPr id="3185" name="Google Shape;3185;p151"/>
          <p:cNvPicPr preferRelativeResize="0"/>
          <p:nvPr/>
        </p:nvPicPr>
        <p:blipFill rotWithShape="1">
          <a:blip r:embed="rId5">
            <a:alphaModFix/>
          </a:blip>
          <a:srcRect b="0" l="0" r="0" t="0"/>
          <a:stretch/>
        </p:blipFill>
        <p:spPr>
          <a:xfrm>
            <a:off x="5417573" y="1379406"/>
            <a:ext cx="819355" cy="819355"/>
          </a:xfrm>
          <a:prstGeom prst="rect">
            <a:avLst/>
          </a:prstGeom>
          <a:noFill/>
          <a:ln>
            <a:noFill/>
          </a:ln>
        </p:spPr>
      </p:pic>
      <p:sp>
        <p:nvSpPr>
          <p:cNvPr id="3186" name="Google Shape;3186;p151"/>
          <p:cNvSpPr txBox="1"/>
          <p:nvPr/>
        </p:nvSpPr>
        <p:spPr>
          <a:xfrm>
            <a:off x="5471223" y="2161601"/>
            <a:ext cx="712054"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vi" sz="1400" u="none" cap="none" strike="noStrike">
                <a:solidFill>
                  <a:srgbClr val="000000"/>
                </a:solidFill>
                <a:latin typeface="Arial"/>
                <a:ea typeface="Arial"/>
                <a:cs typeface="Arial"/>
                <a:sym typeface="Arial"/>
              </a:rPr>
              <a:t>Server</a:t>
            </a:r>
            <a:endParaRPr/>
          </a:p>
        </p:txBody>
      </p:sp>
      <p:pic>
        <p:nvPicPr>
          <p:cNvPr id="3187" name="Google Shape;3187;p151"/>
          <p:cNvPicPr preferRelativeResize="0"/>
          <p:nvPr/>
        </p:nvPicPr>
        <p:blipFill rotWithShape="1">
          <a:blip r:embed="rId6">
            <a:alphaModFix/>
          </a:blip>
          <a:srcRect b="0" l="0" r="0" t="0"/>
          <a:stretch/>
        </p:blipFill>
        <p:spPr>
          <a:xfrm>
            <a:off x="3586377" y="3234869"/>
            <a:ext cx="666114" cy="666114"/>
          </a:xfrm>
          <a:prstGeom prst="rect">
            <a:avLst/>
          </a:prstGeom>
          <a:noFill/>
          <a:ln>
            <a:noFill/>
          </a:ln>
        </p:spPr>
      </p:pic>
      <p:cxnSp>
        <p:nvCxnSpPr>
          <p:cNvPr id="3188" name="Google Shape;3188;p151"/>
          <p:cNvCxnSpPr/>
          <p:nvPr/>
        </p:nvCxnSpPr>
        <p:spPr>
          <a:xfrm rot="10800000">
            <a:off x="3847863" y="2098289"/>
            <a:ext cx="0" cy="998872"/>
          </a:xfrm>
          <a:prstGeom prst="straightConnector1">
            <a:avLst/>
          </a:prstGeom>
          <a:noFill/>
          <a:ln cap="flat" cmpd="sng" w="9525">
            <a:solidFill>
              <a:srgbClr val="347EB8"/>
            </a:solidFill>
            <a:prstDash val="solid"/>
            <a:round/>
            <a:headEnd len="sm" w="sm" type="none"/>
            <a:tailEnd len="med" w="med" type="triangle"/>
          </a:ln>
        </p:spPr>
      </p:cxnSp>
      <p:sp>
        <p:nvSpPr>
          <p:cNvPr id="3189" name="Google Shape;3189;p151"/>
          <p:cNvSpPr txBox="1"/>
          <p:nvPr/>
        </p:nvSpPr>
        <p:spPr>
          <a:xfrm>
            <a:off x="2406901" y="2430050"/>
            <a:ext cx="1454244"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vi" sz="1400" u="none" cap="none" strike="noStrike">
                <a:solidFill>
                  <a:srgbClr val="000000"/>
                </a:solidFill>
                <a:latin typeface="Arial"/>
                <a:ea typeface="Arial"/>
                <a:cs typeface="Arial"/>
                <a:sym typeface="Arial"/>
              </a:rPr>
              <a:t>Password + key</a:t>
            </a:r>
            <a:endParaRPr/>
          </a:p>
        </p:txBody>
      </p:sp>
      <p:sp>
        <p:nvSpPr>
          <p:cNvPr id="3190" name="Google Shape;3190;p151"/>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sp>
        <p:nvSpPr>
          <p:cNvPr id="3191" name="Google Shape;3191;p151"/>
          <p:cNvSpPr txBox="1"/>
          <p:nvPr/>
        </p:nvSpPr>
        <p:spPr>
          <a:xfrm>
            <a:off x="7123288" y="0"/>
            <a:ext cx="1414200" cy="127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vi" sz="1400" u="none" cap="none" strike="noStrike">
                <a:solidFill>
                  <a:schemeClr val="dk1"/>
                </a:solidFill>
                <a:latin typeface="Arial"/>
                <a:ea typeface="Arial"/>
                <a:cs typeface="Arial"/>
                <a:sym typeface="Arial"/>
              </a:rPr>
              <a:t>OUR IDEAS</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HANDLING</a:t>
            </a:r>
            <a:endParaRPr b="1" i="0" sz="1400" u="none" cap="none" strike="noStrike">
              <a:solidFill>
                <a:srgbClr val="FF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ADVANTAGES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DEMO</a:t>
            </a:r>
            <a:endParaRPr b="1" i="0" sz="1400" u="none" cap="none" strike="noStrike">
              <a:solidFill>
                <a:srgbClr val="FF0000"/>
              </a:solidFill>
              <a:latin typeface="Arial"/>
              <a:ea typeface="Arial"/>
              <a:cs typeface="Arial"/>
              <a:sym typeface="Arial"/>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5" name="Shape 3195"/>
        <p:cNvGrpSpPr/>
        <p:nvPr/>
      </p:nvGrpSpPr>
      <p:grpSpPr>
        <a:xfrm>
          <a:off x="0" y="0"/>
          <a:ext cx="0" cy="0"/>
          <a:chOff x="0" y="0"/>
          <a:chExt cx="0" cy="0"/>
        </a:xfrm>
      </p:grpSpPr>
      <p:sp>
        <p:nvSpPr>
          <p:cNvPr id="3196" name="Google Shape;3196;p152"/>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SUBMIT HANDLING</a:t>
            </a:r>
            <a:endParaRPr/>
          </a:p>
        </p:txBody>
      </p:sp>
      <p:pic>
        <p:nvPicPr>
          <p:cNvPr id="3197" name="Google Shape;3197;p152"/>
          <p:cNvPicPr preferRelativeResize="0"/>
          <p:nvPr/>
        </p:nvPicPr>
        <p:blipFill rotWithShape="1">
          <a:blip r:embed="rId3">
            <a:alphaModFix/>
          </a:blip>
          <a:srcRect b="0" l="0" r="0" t="0"/>
          <a:stretch/>
        </p:blipFill>
        <p:spPr>
          <a:xfrm>
            <a:off x="556598" y="1487865"/>
            <a:ext cx="614943" cy="571705"/>
          </a:xfrm>
          <a:prstGeom prst="rect">
            <a:avLst/>
          </a:prstGeom>
          <a:noFill/>
          <a:ln>
            <a:noFill/>
          </a:ln>
        </p:spPr>
      </p:pic>
      <p:pic>
        <p:nvPicPr>
          <p:cNvPr id="3198" name="Google Shape;3198;p152"/>
          <p:cNvPicPr preferRelativeResize="0"/>
          <p:nvPr/>
        </p:nvPicPr>
        <p:blipFill rotWithShape="1">
          <a:blip r:embed="rId4">
            <a:alphaModFix/>
          </a:blip>
          <a:srcRect b="0" l="0" r="0" t="0"/>
          <a:stretch/>
        </p:blipFill>
        <p:spPr>
          <a:xfrm>
            <a:off x="571154" y="3799741"/>
            <a:ext cx="614943" cy="614943"/>
          </a:xfrm>
          <a:prstGeom prst="rect">
            <a:avLst/>
          </a:prstGeom>
          <a:noFill/>
          <a:ln>
            <a:noFill/>
          </a:ln>
        </p:spPr>
      </p:pic>
      <p:sp>
        <p:nvSpPr>
          <p:cNvPr id="3199" name="Google Shape;3199;p152"/>
          <p:cNvSpPr txBox="1"/>
          <p:nvPr/>
        </p:nvSpPr>
        <p:spPr>
          <a:xfrm>
            <a:off x="294041" y="2134776"/>
            <a:ext cx="1140056"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vi" sz="1400" u="none" cap="none" strike="noStrike">
                <a:solidFill>
                  <a:srgbClr val="000000"/>
                </a:solidFill>
                <a:latin typeface="Arial"/>
                <a:ea typeface="Arial"/>
                <a:cs typeface="Arial"/>
                <a:sym typeface="Arial"/>
              </a:rPr>
              <a:t>Local saved</a:t>
            </a:r>
            <a:endParaRPr/>
          </a:p>
        </p:txBody>
      </p:sp>
      <p:sp>
        <p:nvSpPr>
          <p:cNvPr id="3200" name="Google Shape;3200;p152"/>
          <p:cNvSpPr txBox="1"/>
          <p:nvPr/>
        </p:nvSpPr>
        <p:spPr>
          <a:xfrm>
            <a:off x="0" y="4414684"/>
            <a:ext cx="1885453"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vi" sz="1400" u="none" cap="none" strike="noStrike">
                <a:solidFill>
                  <a:srgbClr val="000000"/>
                </a:solidFill>
                <a:latin typeface="Arial"/>
                <a:ea typeface="Arial"/>
                <a:cs typeface="Arial"/>
                <a:sym typeface="Arial"/>
              </a:rPr>
              <a:t>Test exam submitting</a:t>
            </a:r>
            <a:endParaRPr/>
          </a:p>
        </p:txBody>
      </p:sp>
      <p:sp>
        <p:nvSpPr>
          <p:cNvPr id="3201" name="Google Shape;3201;p152"/>
          <p:cNvSpPr txBox="1"/>
          <p:nvPr/>
        </p:nvSpPr>
        <p:spPr>
          <a:xfrm>
            <a:off x="2249247" y="1757646"/>
            <a:ext cx="1975221"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vi" sz="1400" u="none" cap="none" strike="noStrike">
                <a:solidFill>
                  <a:srgbClr val="000000"/>
                </a:solidFill>
                <a:latin typeface="Arial"/>
                <a:ea typeface="Arial"/>
                <a:cs typeface="Arial"/>
                <a:sym typeface="Arial"/>
              </a:rPr>
              <a:t>Encrypt(content, pass)</a:t>
            </a:r>
            <a:endParaRPr/>
          </a:p>
        </p:txBody>
      </p:sp>
      <p:cxnSp>
        <p:nvCxnSpPr>
          <p:cNvPr id="3202" name="Google Shape;3202;p152"/>
          <p:cNvCxnSpPr/>
          <p:nvPr/>
        </p:nvCxnSpPr>
        <p:spPr>
          <a:xfrm>
            <a:off x="1512753" y="1907319"/>
            <a:ext cx="670008" cy="0"/>
          </a:xfrm>
          <a:prstGeom prst="straightConnector1">
            <a:avLst/>
          </a:prstGeom>
          <a:noFill/>
          <a:ln cap="flat" cmpd="sng" w="9525">
            <a:solidFill>
              <a:srgbClr val="347EB8"/>
            </a:solidFill>
            <a:prstDash val="solid"/>
            <a:round/>
            <a:headEnd len="sm" w="sm" type="none"/>
            <a:tailEnd len="med" w="med" type="triangle"/>
          </a:ln>
        </p:spPr>
      </p:cxnSp>
      <p:cxnSp>
        <p:nvCxnSpPr>
          <p:cNvPr id="3203" name="Google Shape;3203;p152"/>
          <p:cNvCxnSpPr/>
          <p:nvPr/>
        </p:nvCxnSpPr>
        <p:spPr>
          <a:xfrm flipH="1" rot="10800000">
            <a:off x="1376822" y="2161601"/>
            <a:ext cx="805939" cy="1569804"/>
          </a:xfrm>
          <a:prstGeom prst="straightConnector1">
            <a:avLst/>
          </a:prstGeom>
          <a:noFill/>
          <a:ln cap="flat" cmpd="sng" w="9525">
            <a:solidFill>
              <a:srgbClr val="347EB8"/>
            </a:solidFill>
            <a:prstDash val="solid"/>
            <a:round/>
            <a:headEnd len="sm" w="sm" type="none"/>
            <a:tailEnd len="med" w="med" type="triangle"/>
          </a:ln>
        </p:spPr>
      </p:cxnSp>
      <p:cxnSp>
        <p:nvCxnSpPr>
          <p:cNvPr id="3204" name="Google Shape;3204;p152"/>
          <p:cNvCxnSpPr>
            <a:stCxn id="3201" idx="3"/>
          </p:cNvCxnSpPr>
          <p:nvPr/>
        </p:nvCxnSpPr>
        <p:spPr>
          <a:xfrm>
            <a:off x="4224468" y="1911535"/>
            <a:ext cx="1183200" cy="10200"/>
          </a:xfrm>
          <a:prstGeom prst="straightConnector1">
            <a:avLst/>
          </a:prstGeom>
          <a:noFill/>
          <a:ln cap="flat" cmpd="sng" w="9525">
            <a:solidFill>
              <a:srgbClr val="347EB8"/>
            </a:solidFill>
            <a:prstDash val="solid"/>
            <a:round/>
            <a:headEnd len="sm" w="sm" type="none"/>
            <a:tailEnd len="med" w="med" type="triangle"/>
          </a:ln>
        </p:spPr>
      </p:cxnSp>
      <p:sp>
        <p:nvSpPr>
          <p:cNvPr id="3205" name="Google Shape;3205;p152"/>
          <p:cNvSpPr txBox="1"/>
          <p:nvPr/>
        </p:nvSpPr>
        <p:spPr>
          <a:xfrm>
            <a:off x="4336537" y="1635196"/>
            <a:ext cx="801823"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vi" sz="1400" u="none" cap="none" strike="noStrike">
                <a:solidFill>
                  <a:srgbClr val="000000"/>
                </a:solidFill>
                <a:latin typeface="Arial"/>
                <a:ea typeface="Arial"/>
                <a:cs typeface="Arial"/>
                <a:sym typeface="Arial"/>
              </a:rPr>
              <a:t>Send to</a:t>
            </a:r>
            <a:endParaRPr/>
          </a:p>
        </p:txBody>
      </p:sp>
      <p:pic>
        <p:nvPicPr>
          <p:cNvPr id="3206" name="Google Shape;3206;p152"/>
          <p:cNvPicPr preferRelativeResize="0"/>
          <p:nvPr/>
        </p:nvPicPr>
        <p:blipFill rotWithShape="1">
          <a:blip r:embed="rId5">
            <a:alphaModFix/>
          </a:blip>
          <a:srcRect b="0" l="0" r="0" t="0"/>
          <a:stretch/>
        </p:blipFill>
        <p:spPr>
          <a:xfrm>
            <a:off x="5417573" y="1379406"/>
            <a:ext cx="819355" cy="819355"/>
          </a:xfrm>
          <a:prstGeom prst="rect">
            <a:avLst/>
          </a:prstGeom>
          <a:noFill/>
          <a:ln>
            <a:noFill/>
          </a:ln>
        </p:spPr>
      </p:pic>
      <p:sp>
        <p:nvSpPr>
          <p:cNvPr id="3207" name="Google Shape;3207;p152"/>
          <p:cNvSpPr txBox="1"/>
          <p:nvPr/>
        </p:nvSpPr>
        <p:spPr>
          <a:xfrm>
            <a:off x="5471223" y="2161601"/>
            <a:ext cx="712054"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vi" sz="1400" u="none" cap="none" strike="noStrike">
                <a:solidFill>
                  <a:srgbClr val="000000"/>
                </a:solidFill>
                <a:latin typeface="Arial"/>
                <a:ea typeface="Arial"/>
                <a:cs typeface="Arial"/>
                <a:sym typeface="Arial"/>
              </a:rPr>
              <a:t>Server</a:t>
            </a:r>
            <a:endParaRPr/>
          </a:p>
        </p:txBody>
      </p:sp>
      <p:cxnSp>
        <p:nvCxnSpPr>
          <p:cNvPr id="3208" name="Google Shape;3208;p152"/>
          <p:cNvCxnSpPr/>
          <p:nvPr/>
        </p:nvCxnSpPr>
        <p:spPr>
          <a:xfrm>
            <a:off x="6236928" y="1905125"/>
            <a:ext cx="782981" cy="0"/>
          </a:xfrm>
          <a:prstGeom prst="straightConnector1">
            <a:avLst/>
          </a:prstGeom>
          <a:noFill/>
          <a:ln cap="flat" cmpd="sng" w="9525">
            <a:solidFill>
              <a:srgbClr val="347EB8"/>
            </a:solidFill>
            <a:prstDash val="solid"/>
            <a:round/>
            <a:headEnd len="sm" w="sm" type="none"/>
            <a:tailEnd len="med" w="med" type="triangle"/>
          </a:ln>
        </p:spPr>
      </p:cxnSp>
      <p:sp>
        <p:nvSpPr>
          <p:cNvPr id="3209" name="Google Shape;3209;p152"/>
          <p:cNvSpPr txBox="1"/>
          <p:nvPr/>
        </p:nvSpPr>
        <p:spPr>
          <a:xfrm>
            <a:off x="7002632" y="2052982"/>
            <a:ext cx="1627369"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vi" sz="1400" u="none" cap="none" strike="noStrike">
                <a:solidFill>
                  <a:srgbClr val="000000"/>
                </a:solidFill>
                <a:latin typeface="Arial"/>
                <a:ea typeface="Arial"/>
                <a:cs typeface="Arial"/>
                <a:sym typeface="Arial"/>
              </a:rPr>
              <a:t>Decrypt test exam</a:t>
            </a:r>
            <a:endParaRPr/>
          </a:p>
        </p:txBody>
      </p:sp>
      <p:pic>
        <p:nvPicPr>
          <p:cNvPr id="3210" name="Google Shape;3210;p152"/>
          <p:cNvPicPr preferRelativeResize="0"/>
          <p:nvPr/>
        </p:nvPicPr>
        <p:blipFill rotWithShape="1">
          <a:blip r:embed="rId6">
            <a:alphaModFix/>
          </a:blip>
          <a:srcRect b="0" l="0" r="0" t="0"/>
          <a:stretch/>
        </p:blipFill>
        <p:spPr>
          <a:xfrm>
            <a:off x="7519964" y="1487865"/>
            <a:ext cx="592707" cy="592707"/>
          </a:xfrm>
          <a:prstGeom prst="rect">
            <a:avLst/>
          </a:prstGeom>
          <a:noFill/>
          <a:ln>
            <a:noFill/>
          </a:ln>
        </p:spPr>
      </p:pic>
      <p:cxnSp>
        <p:nvCxnSpPr>
          <p:cNvPr id="3211" name="Google Shape;3211;p152"/>
          <p:cNvCxnSpPr/>
          <p:nvPr/>
        </p:nvCxnSpPr>
        <p:spPr>
          <a:xfrm>
            <a:off x="7834670" y="2360759"/>
            <a:ext cx="0" cy="736402"/>
          </a:xfrm>
          <a:prstGeom prst="straightConnector1">
            <a:avLst/>
          </a:prstGeom>
          <a:noFill/>
          <a:ln cap="flat" cmpd="sng" w="9525">
            <a:solidFill>
              <a:srgbClr val="347EB8"/>
            </a:solidFill>
            <a:prstDash val="solid"/>
            <a:round/>
            <a:headEnd len="sm" w="sm" type="none"/>
            <a:tailEnd len="med" w="med" type="triangle"/>
          </a:ln>
        </p:spPr>
      </p:cxnSp>
      <p:pic>
        <p:nvPicPr>
          <p:cNvPr id="3212" name="Google Shape;3212;p152"/>
          <p:cNvPicPr preferRelativeResize="0"/>
          <p:nvPr/>
        </p:nvPicPr>
        <p:blipFill rotWithShape="1">
          <a:blip r:embed="rId7">
            <a:alphaModFix/>
          </a:blip>
          <a:srcRect b="0" l="0" r="0" t="0"/>
          <a:stretch/>
        </p:blipFill>
        <p:spPr>
          <a:xfrm>
            <a:off x="3586377" y="3234869"/>
            <a:ext cx="666114" cy="666114"/>
          </a:xfrm>
          <a:prstGeom prst="rect">
            <a:avLst/>
          </a:prstGeom>
          <a:noFill/>
          <a:ln>
            <a:noFill/>
          </a:ln>
        </p:spPr>
      </p:pic>
      <p:cxnSp>
        <p:nvCxnSpPr>
          <p:cNvPr id="3213" name="Google Shape;3213;p152"/>
          <p:cNvCxnSpPr/>
          <p:nvPr/>
        </p:nvCxnSpPr>
        <p:spPr>
          <a:xfrm rot="10800000">
            <a:off x="3847863" y="2098289"/>
            <a:ext cx="0" cy="998872"/>
          </a:xfrm>
          <a:prstGeom prst="straightConnector1">
            <a:avLst/>
          </a:prstGeom>
          <a:noFill/>
          <a:ln cap="flat" cmpd="sng" w="9525">
            <a:solidFill>
              <a:srgbClr val="347EB8"/>
            </a:solidFill>
            <a:prstDash val="solid"/>
            <a:round/>
            <a:headEnd len="sm" w="sm" type="none"/>
            <a:tailEnd len="med" w="med" type="triangle"/>
          </a:ln>
        </p:spPr>
      </p:cxnSp>
      <p:cxnSp>
        <p:nvCxnSpPr>
          <p:cNvPr id="3214" name="Google Shape;3214;p152"/>
          <p:cNvCxnSpPr/>
          <p:nvPr/>
        </p:nvCxnSpPr>
        <p:spPr>
          <a:xfrm flipH="1" rot="10800000">
            <a:off x="4338729" y="2360759"/>
            <a:ext cx="2730237" cy="1207167"/>
          </a:xfrm>
          <a:prstGeom prst="straightConnector1">
            <a:avLst/>
          </a:prstGeom>
          <a:noFill/>
          <a:ln cap="flat" cmpd="sng" w="9525">
            <a:solidFill>
              <a:srgbClr val="347EB8"/>
            </a:solidFill>
            <a:prstDash val="solid"/>
            <a:round/>
            <a:headEnd len="sm" w="sm" type="none"/>
            <a:tailEnd len="med" w="med" type="triangle"/>
          </a:ln>
        </p:spPr>
      </p:cxnSp>
      <p:sp>
        <p:nvSpPr>
          <p:cNvPr id="3215" name="Google Shape;3215;p152"/>
          <p:cNvSpPr txBox="1"/>
          <p:nvPr/>
        </p:nvSpPr>
        <p:spPr>
          <a:xfrm>
            <a:off x="2406901" y="2430050"/>
            <a:ext cx="1454244"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vi" sz="1400" u="none" cap="none" strike="noStrike">
                <a:solidFill>
                  <a:srgbClr val="000000"/>
                </a:solidFill>
                <a:latin typeface="Arial"/>
                <a:ea typeface="Arial"/>
                <a:cs typeface="Arial"/>
                <a:sym typeface="Arial"/>
              </a:rPr>
              <a:t>Password + key</a:t>
            </a:r>
            <a:endParaRPr/>
          </a:p>
        </p:txBody>
      </p:sp>
      <p:sp>
        <p:nvSpPr>
          <p:cNvPr id="3216" name="Google Shape;3216;p152"/>
          <p:cNvSpPr txBox="1"/>
          <p:nvPr/>
        </p:nvSpPr>
        <p:spPr>
          <a:xfrm rot="-1414856">
            <a:off x="4904707" y="3055187"/>
            <a:ext cx="1454244"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vi" sz="1400" u="none" cap="none" strike="noStrike">
                <a:solidFill>
                  <a:srgbClr val="000000"/>
                </a:solidFill>
                <a:latin typeface="Arial"/>
                <a:ea typeface="Arial"/>
                <a:cs typeface="Arial"/>
                <a:sym typeface="Arial"/>
              </a:rPr>
              <a:t>Password + key</a:t>
            </a:r>
            <a:endParaRPr/>
          </a:p>
        </p:txBody>
      </p:sp>
      <p:sp>
        <p:nvSpPr>
          <p:cNvPr id="3217" name="Google Shape;3217;p152"/>
          <p:cNvSpPr/>
          <p:nvPr/>
        </p:nvSpPr>
        <p:spPr>
          <a:xfrm>
            <a:off x="7588863" y="3190859"/>
            <a:ext cx="491700" cy="507900"/>
          </a:xfrm>
          <a:prstGeom prst="ellipse">
            <a:avLst/>
          </a:prstGeom>
          <a:solidFill>
            <a:schemeClr val="accent1"/>
          </a:solidFill>
          <a:ln cap="flat" cmpd="sng" w="25400">
            <a:solidFill>
              <a:srgbClr val="2A5E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vi" sz="1400" u="none" cap="none" strike="noStrike">
                <a:solidFill>
                  <a:schemeClr val="lt1"/>
                </a:solidFill>
                <a:latin typeface="Arial"/>
                <a:ea typeface="Arial"/>
                <a:cs typeface="Arial"/>
                <a:sym typeface="Arial"/>
              </a:rPr>
              <a:t>A</a:t>
            </a:r>
            <a:endParaRPr/>
          </a:p>
        </p:txBody>
      </p:sp>
      <p:sp>
        <p:nvSpPr>
          <p:cNvPr id="3218" name="Google Shape;3218;p152"/>
          <p:cNvSpPr txBox="1"/>
          <p:nvPr/>
        </p:nvSpPr>
        <p:spPr>
          <a:xfrm>
            <a:off x="7123288" y="0"/>
            <a:ext cx="1414200" cy="127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vi" sz="1400" u="none" cap="none" strike="noStrike">
                <a:solidFill>
                  <a:schemeClr val="dk1"/>
                </a:solidFill>
                <a:latin typeface="Arial"/>
                <a:ea typeface="Arial"/>
                <a:cs typeface="Arial"/>
                <a:sym typeface="Arial"/>
              </a:rPr>
              <a:t>OUR IDEAS</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HANDLING</a:t>
            </a:r>
            <a:endParaRPr b="1" i="0" sz="1400" u="none" cap="none" strike="noStrike">
              <a:solidFill>
                <a:srgbClr val="FF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ADVANTAGES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DEMO</a:t>
            </a:r>
            <a:endParaRPr b="1" i="0" sz="1400" u="none" cap="none" strike="noStrike">
              <a:solidFill>
                <a:srgbClr val="FF0000"/>
              </a:solidFill>
              <a:latin typeface="Arial"/>
              <a:ea typeface="Arial"/>
              <a:cs typeface="Arial"/>
              <a:sym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2" name="Shape 3222"/>
        <p:cNvGrpSpPr/>
        <p:nvPr/>
      </p:nvGrpSpPr>
      <p:grpSpPr>
        <a:xfrm>
          <a:off x="0" y="0"/>
          <a:ext cx="0" cy="0"/>
          <a:chOff x="0" y="0"/>
          <a:chExt cx="0" cy="0"/>
        </a:xfrm>
      </p:grpSpPr>
      <p:sp>
        <p:nvSpPr>
          <p:cNvPr id="3223" name="Google Shape;3223;p153"/>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SUBMIT HANDLING</a:t>
            </a:r>
            <a:endParaRPr/>
          </a:p>
        </p:txBody>
      </p:sp>
      <p:sp>
        <p:nvSpPr>
          <p:cNvPr id="3224" name="Google Shape;3224;p153"/>
          <p:cNvSpPr/>
          <p:nvPr/>
        </p:nvSpPr>
        <p:spPr>
          <a:xfrm>
            <a:off x="312990" y="1480046"/>
            <a:ext cx="491700" cy="507900"/>
          </a:xfrm>
          <a:prstGeom prst="ellipse">
            <a:avLst/>
          </a:prstGeom>
          <a:solidFill>
            <a:schemeClr val="accent1"/>
          </a:solidFill>
          <a:ln cap="flat" cmpd="sng" w="25400">
            <a:solidFill>
              <a:srgbClr val="2A5E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vi" sz="1400" u="none" cap="none" strike="noStrike">
                <a:solidFill>
                  <a:schemeClr val="lt1"/>
                </a:solidFill>
                <a:latin typeface="Arial"/>
                <a:ea typeface="Arial"/>
                <a:cs typeface="Arial"/>
                <a:sym typeface="Arial"/>
              </a:rPr>
              <a:t>A</a:t>
            </a:r>
            <a:endParaRPr/>
          </a:p>
        </p:txBody>
      </p:sp>
      <p:pic>
        <p:nvPicPr>
          <p:cNvPr id="3225" name="Google Shape;3225;p153"/>
          <p:cNvPicPr preferRelativeResize="0"/>
          <p:nvPr/>
        </p:nvPicPr>
        <p:blipFill rotWithShape="1">
          <a:blip r:embed="rId3">
            <a:alphaModFix/>
          </a:blip>
          <a:srcRect b="0" l="0" r="0" t="0"/>
          <a:stretch/>
        </p:blipFill>
        <p:spPr>
          <a:xfrm>
            <a:off x="234334" y="2969395"/>
            <a:ext cx="666115" cy="666115"/>
          </a:xfrm>
          <a:prstGeom prst="rect">
            <a:avLst/>
          </a:prstGeom>
          <a:noFill/>
          <a:ln>
            <a:noFill/>
          </a:ln>
        </p:spPr>
      </p:pic>
      <p:sp>
        <p:nvSpPr>
          <p:cNvPr id="3226" name="Google Shape;3226;p153"/>
          <p:cNvSpPr txBox="1"/>
          <p:nvPr/>
        </p:nvSpPr>
        <p:spPr>
          <a:xfrm>
            <a:off x="83345" y="3739620"/>
            <a:ext cx="9510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vi" sz="1400" u="none" cap="none" strike="noStrike">
                <a:solidFill>
                  <a:srgbClr val="000000"/>
                </a:solidFill>
                <a:latin typeface="Arial"/>
                <a:ea typeface="Arial"/>
                <a:cs typeface="Arial"/>
                <a:sym typeface="Arial"/>
              </a:rPr>
              <a:t>Database</a:t>
            </a:r>
            <a:endParaRPr/>
          </a:p>
        </p:txBody>
      </p:sp>
      <p:cxnSp>
        <p:nvCxnSpPr>
          <p:cNvPr id="3227" name="Google Shape;3227;p153"/>
          <p:cNvCxnSpPr>
            <a:stCxn id="3224" idx="6"/>
          </p:cNvCxnSpPr>
          <p:nvPr/>
        </p:nvCxnSpPr>
        <p:spPr>
          <a:xfrm flipH="1" rot="10800000">
            <a:off x="804690" y="1728296"/>
            <a:ext cx="1389300" cy="5700"/>
          </a:xfrm>
          <a:prstGeom prst="straightConnector1">
            <a:avLst/>
          </a:prstGeom>
          <a:noFill/>
          <a:ln cap="flat" cmpd="sng" w="9525">
            <a:solidFill>
              <a:srgbClr val="347EB8"/>
            </a:solidFill>
            <a:prstDash val="solid"/>
            <a:round/>
            <a:headEnd len="sm" w="sm" type="none"/>
            <a:tailEnd len="med" w="med" type="triangle"/>
          </a:ln>
        </p:spPr>
      </p:cxnSp>
      <p:sp>
        <p:nvSpPr>
          <p:cNvPr id="3228" name="Google Shape;3228;p153"/>
          <p:cNvSpPr txBox="1"/>
          <p:nvPr/>
        </p:nvSpPr>
        <p:spPr>
          <a:xfrm>
            <a:off x="900450" y="1426250"/>
            <a:ext cx="12627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vi"/>
              <a:t>Compare</a:t>
            </a:r>
            <a:endParaRPr/>
          </a:p>
        </p:txBody>
      </p:sp>
      <p:cxnSp>
        <p:nvCxnSpPr>
          <p:cNvPr id="3229" name="Google Shape;3229;p153"/>
          <p:cNvCxnSpPr/>
          <p:nvPr/>
        </p:nvCxnSpPr>
        <p:spPr>
          <a:xfrm flipH="1" rot="10800000">
            <a:off x="1118138" y="2204419"/>
            <a:ext cx="1044900" cy="1206000"/>
          </a:xfrm>
          <a:prstGeom prst="straightConnector1">
            <a:avLst/>
          </a:prstGeom>
          <a:noFill/>
          <a:ln cap="flat" cmpd="sng" w="9525">
            <a:solidFill>
              <a:srgbClr val="347EB8"/>
            </a:solidFill>
            <a:prstDash val="solid"/>
            <a:round/>
            <a:headEnd len="sm" w="sm" type="none"/>
            <a:tailEnd len="med" w="med" type="triangle"/>
          </a:ln>
        </p:spPr>
      </p:cxnSp>
      <p:sp>
        <p:nvSpPr>
          <p:cNvPr id="3230" name="Google Shape;3230;p153"/>
          <p:cNvSpPr txBox="1"/>
          <p:nvPr/>
        </p:nvSpPr>
        <p:spPr>
          <a:xfrm rot="-2908792">
            <a:off x="744072" y="2487429"/>
            <a:ext cx="1611144" cy="30773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vi" sz="1400" u="none" cap="none" strike="noStrike">
                <a:solidFill>
                  <a:srgbClr val="000000"/>
                </a:solidFill>
                <a:latin typeface="Arial"/>
                <a:ea typeface="Arial"/>
                <a:cs typeface="Arial"/>
                <a:sym typeface="Arial"/>
              </a:rPr>
              <a:t>Load and </a:t>
            </a:r>
            <a:r>
              <a:rPr lang="vi"/>
              <a:t>decrypt</a:t>
            </a:r>
            <a:endParaRPr/>
          </a:p>
        </p:txBody>
      </p:sp>
      <p:cxnSp>
        <p:nvCxnSpPr>
          <p:cNvPr id="3231" name="Google Shape;3231;p153"/>
          <p:cNvCxnSpPr/>
          <p:nvPr/>
        </p:nvCxnSpPr>
        <p:spPr>
          <a:xfrm>
            <a:off x="3363450" y="1635150"/>
            <a:ext cx="1503600" cy="600"/>
          </a:xfrm>
          <a:prstGeom prst="straightConnector1">
            <a:avLst/>
          </a:prstGeom>
          <a:noFill/>
          <a:ln cap="flat" cmpd="sng" w="9525">
            <a:solidFill>
              <a:srgbClr val="347EB8"/>
            </a:solidFill>
            <a:prstDash val="solid"/>
            <a:round/>
            <a:headEnd len="sm" w="sm" type="none"/>
            <a:tailEnd len="med" w="med" type="triangle"/>
          </a:ln>
        </p:spPr>
      </p:cxnSp>
      <p:sp>
        <p:nvSpPr>
          <p:cNvPr id="3232" name="Google Shape;3232;p153"/>
          <p:cNvSpPr txBox="1"/>
          <p:nvPr/>
        </p:nvSpPr>
        <p:spPr>
          <a:xfrm>
            <a:off x="5011520" y="1437837"/>
            <a:ext cx="1359668"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vi" sz="1400" u="none" cap="none" strike="noStrike">
                <a:solidFill>
                  <a:srgbClr val="000000"/>
                </a:solidFill>
                <a:latin typeface="Arial"/>
                <a:ea typeface="Arial"/>
                <a:cs typeface="Arial"/>
                <a:sym typeface="Arial"/>
              </a:rPr>
              <a:t>Student Result</a:t>
            </a:r>
            <a:endParaRPr/>
          </a:p>
        </p:txBody>
      </p:sp>
      <p:pic>
        <p:nvPicPr>
          <p:cNvPr id="3233" name="Google Shape;3233;p153"/>
          <p:cNvPicPr preferRelativeResize="0"/>
          <p:nvPr/>
        </p:nvPicPr>
        <p:blipFill>
          <a:blip r:embed="rId4">
            <a:alphaModFix/>
          </a:blip>
          <a:stretch>
            <a:fillRect/>
          </a:stretch>
        </p:blipFill>
        <p:spPr>
          <a:xfrm>
            <a:off x="2487947" y="1335250"/>
            <a:ext cx="600900" cy="600900"/>
          </a:xfrm>
          <a:prstGeom prst="rect">
            <a:avLst/>
          </a:prstGeom>
          <a:noFill/>
          <a:ln>
            <a:noFill/>
          </a:ln>
        </p:spPr>
      </p:pic>
      <p:sp>
        <p:nvSpPr>
          <p:cNvPr id="3234" name="Google Shape;3234;p153"/>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sp>
        <p:nvSpPr>
          <p:cNvPr id="3235" name="Google Shape;3235;p153"/>
          <p:cNvSpPr txBox="1"/>
          <p:nvPr/>
        </p:nvSpPr>
        <p:spPr>
          <a:xfrm>
            <a:off x="7123288" y="0"/>
            <a:ext cx="1414200" cy="127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vi" sz="1400" u="none" cap="none" strike="noStrike">
                <a:solidFill>
                  <a:schemeClr val="dk1"/>
                </a:solidFill>
                <a:latin typeface="Arial"/>
                <a:ea typeface="Arial"/>
                <a:cs typeface="Arial"/>
                <a:sym typeface="Arial"/>
              </a:rPr>
              <a:t>OUR IDEAS</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HANDLING</a:t>
            </a:r>
            <a:endParaRPr b="1" i="0" sz="1400" u="none" cap="none" strike="noStrike">
              <a:solidFill>
                <a:srgbClr val="FF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ADVANTAGES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DEMO</a:t>
            </a:r>
            <a:endParaRPr b="1" i="0" sz="1400" u="none" cap="none" strike="noStrike">
              <a:solidFill>
                <a:srgbClr val="FF0000"/>
              </a:solidFill>
              <a:latin typeface="Arial"/>
              <a:ea typeface="Arial"/>
              <a:cs typeface="Arial"/>
              <a:sym typeface="Arial"/>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9" name="Shape 3239"/>
        <p:cNvGrpSpPr/>
        <p:nvPr/>
      </p:nvGrpSpPr>
      <p:grpSpPr>
        <a:xfrm>
          <a:off x="0" y="0"/>
          <a:ext cx="0" cy="0"/>
          <a:chOff x="0" y="0"/>
          <a:chExt cx="0" cy="0"/>
        </a:xfrm>
      </p:grpSpPr>
      <p:sp>
        <p:nvSpPr>
          <p:cNvPr id="3240" name="Google Shape;3240;p154"/>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SUBMIT HANDLING</a:t>
            </a:r>
            <a:endParaRPr/>
          </a:p>
        </p:txBody>
      </p:sp>
      <p:graphicFrame>
        <p:nvGraphicFramePr>
          <p:cNvPr id="3241" name="Google Shape;3241;p154"/>
          <p:cNvGraphicFramePr/>
          <p:nvPr/>
        </p:nvGraphicFramePr>
        <p:xfrm>
          <a:off x="5230760" y="2969354"/>
          <a:ext cx="3000000" cy="3000000"/>
        </p:xfrm>
        <a:graphic>
          <a:graphicData uri="http://schemas.openxmlformats.org/drawingml/2006/table">
            <a:tbl>
              <a:tblPr bandRow="1" firstRow="1">
                <a:noFill/>
                <a:tableStyleId>{3637A43A-A565-4519-B4B8-B8DF88860851}</a:tableStyleId>
              </a:tblPr>
              <a:tblGrid>
                <a:gridCol w="1936950"/>
              </a:tblGrid>
              <a:tr h="370850">
                <a:tc>
                  <a:txBody>
                    <a:bodyPr>
                      <a:noAutofit/>
                    </a:bodyPr>
                    <a:lstStyle/>
                    <a:p>
                      <a:pPr indent="0" lvl="0" marL="0" marR="0" rtl="0" algn="ctr">
                        <a:lnSpc>
                          <a:spcPct val="100000"/>
                        </a:lnSpc>
                        <a:spcBef>
                          <a:spcPts val="0"/>
                        </a:spcBef>
                        <a:spcAft>
                          <a:spcPts val="0"/>
                        </a:spcAft>
                        <a:buNone/>
                      </a:pPr>
                      <a:r>
                        <a:rPr lang="vi" sz="1400" u="none" cap="none" strike="noStrike"/>
                        <a:t>Question</a:t>
                      </a:r>
                      <a:endParaRPr/>
                    </a:p>
                  </a:txBody>
                  <a:tcPr marT="45725" marB="45725" marR="91450" marL="91450"/>
                </a:tc>
              </a:tr>
              <a:tr h="370850">
                <a:tc>
                  <a:txBody>
                    <a:bodyPr>
                      <a:noAutofit/>
                    </a:bodyPr>
                    <a:lstStyle/>
                    <a:p>
                      <a:pPr indent="0" lvl="0" marL="0" marR="0" rtl="0" algn="ctr">
                        <a:lnSpc>
                          <a:spcPct val="100000"/>
                        </a:lnSpc>
                        <a:spcBef>
                          <a:spcPts val="0"/>
                        </a:spcBef>
                        <a:spcAft>
                          <a:spcPts val="0"/>
                        </a:spcAft>
                        <a:buNone/>
                      </a:pPr>
                      <a:r>
                        <a:rPr lang="vi" sz="1400" u="none" cap="none" strike="noStrike"/>
                        <a:t>content</a:t>
                      </a:r>
                      <a:endParaRPr/>
                    </a:p>
                  </a:txBody>
                  <a:tcPr marT="45725" marB="45725" marR="91450" marL="91450"/>
                </a:tc>
              </a:tr>
              <a:tr h="370850">
                <a:tc>
                  <a:txBody>
                    <a:bodyPr>
                      <a:noAutofit/>
                    </a:bodyPr>
                    <a:lstStyle/>
                    <a:p>
                      <a:pPr indent="0" lvl="0" marL="0" marR="0" rtl="0" algn="ctr">
                        <a:lnSpc>
                          <a:spcPct val="100000"/>
                        </a:lnSpc>
                        <a:spcBef>
                          <a:spcPts val="0"/>
                        </a:spcBef>
                        <a:spcAft>
                          <a:spcPts val="0"/>
                        </a:spcAft>
                        <a:buNone/>
                      </a:pPr>
                      <a:r>
                        <a:rPr lang="vi" sz="1400" u="none" cap="none" strike="noStrike"/>
                        <a:t>LastMofified</a:t>
                      </a:r>
                      <a:endParaRPr sz="1400" u="none" cap="none" strike="noStrike"/>
                    </a:p>
                  </a:txBody>
                  <a:tcPr marT="45725" marB="45725" marR="91450" marL="91450"/>
                </a:tc>
              </a:tr>
              <a:tr h="370850">
                <a:tc>
                  <a:txBody>
                    <a:bodyPr>
                      <a:noAutofit/>
                    </a:bodyPr>
                    <a:lstStyle/>
                    <a:p>
                      <a:pPr indent="0" lvl="0" marL="0" marR="0" rtl="0" algn="ctr">
                        <a:lnSpc>
                          <a:spcPct val="100000"/>
                        </a:lnSpc>
                        <a:spcBef>
                          <a:spcPts val="0"/>
                        </a:spcBef>
                        <a:spcAft>
                          <a:spcPts val="0"/>
                        </a:spcAft>
                        <a:buNone/>
                      </a:pPr>
                      <a:r>
                        <a:rPr lang="vi" sz="1400" u="none" cap="none" strike="noStrike"/>
                        <a:t>OptionId</a:t>
                      </a:r>
                      <a:endParaRPr sz="1400" u="none" cap="none" strike="noStrike"/>
                    </a:p>
                  </a:txBody>
                  <a:tcPr marT="45725" marB="45725" marR="91450" marL="91450"/>
                </a:tc>
              </a:tr>
              <a:tr h="370850">
                <a:tc>
                  <a:txBody>
                    <a:bodyPr>
                      <a:noAutofit/>
                    </a:bodyPr>
                    <a:lstStyle/>
                    <a:p>
                      <a:pPr indent="0" lvl="0" marL="0" marR="0" rtl="0" algn="ctr">
                        <a:lnSpc>
                          <a:spcPct val="100000"/>
                        </a:lnSpc>
                        <a:spcBef>
                          <a:spcPts val="0"/>
                        </a:spcBef>
                        <a:spcAft>
                          <a:spcPts val="0"/>
                        </a:spcAft>
                        <a:buNone/>
                      </a:pPr>
                      <a:r>
                        <a:rPr lang="vi" sz="1400" u="none" cap="none" strike="noStrike"/>
                        <a:t>…</a:t>
                      </a:r>
                      <a:endParaRPr/>
                    </a:p>
                  </a:txBody>
                  <a:tcPr marT="45725" marB="45725" marR="91450" marL="91450"/>
                </a:tc>
              </a:tr>
            </a:tbl>
          </a:graphicData>
        </a:graphic>
      </p:graphicFrame>
      <p:graphicFrame>
        <p:nvGraphicFramePr>
          <p:cNvPr id="3242" name="Google Shape;3242;p154"/>
          <p:cNvGraphicFramePr/>
          <p:nvPr/>
        </p:nvGraphicFramePr>
        <p:xfrm>
          <a:off x="0" y="1158775"/>
          <a:ext cx="3000000" cy="3000000"/>
        </p:xfrm>
        <a:graphic>
          <a:graphicData uri="http://schemas.openxmlformats.org/drawingml/2006/table">
            <a:tbl>
              <a:tblPr bandRow="1" firstRow="1">
                <a:noFill/>
                <a:tableStyleId>{3637A43A-A565-4519-B4B8-B8DF88860851}</a:tableStyleId>
              </a:tblPr>
              <a:tblGrid>
                <a:gridCol w="1936950"/>
              </a:tblGrid>
              <a:tr h="370850">
                <a:tc>
                  <a:txBody>
                    <a:bodyPr>
                      <a:noAutofit/>
                    </a:bodyPr>
                    <a:lstStyle/>
                    <a:p>
                      <a:pPr indent="0" lvl="0" marL="0" marR="0" rtl="0" algn="ctr">
                        <a:lnSpc>
                          <a:spcPct val="100000"/>
                        </a:lnSpc>
                        <a:spcBef>
                          <a:spcPts val="0"/>
                        </a:spcBef>
                        <a:spcAft>
                          <a:spcPts val="0"/>
                        </a:spcAft>
                        <a:buNone/>
                      </a:pPr>
                      <a:r>
                        <a:rPr lang="vi" sz="1400" u="none" cap="none" strike="noStrike"/>
                        <a:t>Appconfig</a:t>
                      </a:r>
                      <a:endParaRPr sz="1400" u="none" cap="none" strike="noStrike"/>
                    </a:p>
                  </a:txBody>
                  <a:tcPr marT="45725" marB="45725" marR="91450" marL="91450"/>
                </a:tc>
              </a:tr>
              <a:tr h="370850">
                <a:tc>
                  <a:txBody>
                    <a:bodyPr>
                      <a:noAutofit/>
                    </a:bodyPr>
                    <a:lstStyle/>
                    <a:p>
                      <a:pPr indent="0" lvl="0" marL="0" marR="0" rtl="0" algn="ctr">
                        <a:lnSpc>
                          <a:spcPct val="100000"/>
                        </a:lnSpc>
                        <a:spcBef>
                          <a:spcPts val="0"/>
                        </a:spcBef>
                        <a:spcAft>
                          <a:spcPts val="0"/>
                        </a:spcAft>
                        <a:buNone/>
                      </a:pPr>
                      <a:r>
                        <a:rPr lang="vi" sz="1400" u="none" cap="none" strike="noStrike"/>
                        <a:t>DateFrom</a:t>
                      </a:r>
                      <a:endParaRPr sz="1400" u="none" cap="none" strike="noStrike"/>
                    </a:p>
                  </a:txBody>
                  <a:tcPr marT="45725" marB="45725" marR="91450" marL="91450"/>
                </a:tc>
              </a:tr>
              <a:tr h="370850">
                <a:tc>
                  <a:txBody>
                    <a:bodyPr>
                      <a:noAutofit/>
                    </a:bodyPr>
                    <a:lstStyle/>
                    <a:p>
                      <a:pPr indent="0" lvl="0" marL="0" marR="0" rtl="0" algn="ctr">
                        <a:lnSpc>
                          <a:spcPct val="100000"/>
                        </a:lnSpc>
                        <a:spcBef>
                          <a:spcPts val="0"/>
                        </a:spcBef>
                        <a:spcAft>
                          <a:spcPts val="0"/>
                        </a:spcAft>
                        <a:buNone/>
                      </a:pPr>
                      <a:r>
                        <a:rPr lang="vi" sz="1400" u="none" cap="none" strike="noStrike"/>
                        <a:t>DateTo</a:t>
                      </a:r>
                      <a:endParaRPr sz="1400" u="none" cap="none" strike="noStrike"/>
                    </a:p>
                  </a:txBody>
                  <a:tcPr marT="45725" marB="45725" marR="91450" marL="91450"/>
                </a:tc>
              </a:tr>
              <a:tr h="370850">
                <a:tc>
                  <a:txBody>
                    <a:bodyPr>
                      <a:noAutofit/>
                    </a:bodyPr>
                    <a:lstStyle/>
                    <a:p>
                      <a:pPr indent="0" lvl="0" marL="0" marR="0" rtl="0" algn="ctr">
                        <a:lnSpc>
                          <a:spcPct val="100000"/>
                        </a:lnSpc>
                        <a:spcBef>
                          <a:spcPts val="0"/>
                        </a:spcBef>
                        <a:spcAft>
                          <a:spcPts val="0"/>
                        </a:spcAft>
                        <a:buNone/>
                      </a:pPr>
                      <a:r>
                        <a:rPr lang="vi" sz="1400" u="none" cap="none" strike="noStrike"/>
                        <a:t>Password</a:t>
                      </a:r>
                      <a:endParaRPr/>
                    </a:p>
                  </a:txBody>
                  <a:tcPr marT="45725" marB="45725" marR="91450" marL="91450"/>
                </a:tc>
              </a:tr>
            </a:tbl>
          </a:graphicData>
        </a:graphic>
      </p:graphicFrame>
      <p:graphicFrame>
        <p:nvGraphicFramePr>
          <p:cNvPr id="3243" name="Google Shape;3243;p154"/>
          <p:cNvGraphicFramePr/>
          <p:nvPr/>
        </p:nvGraphicFramePr>
        <p:xfrm>
          <a:off x="7050635" y="1049575"/>
          <a:ext cx="3000000" cy="3000000"/>
        </p:xfrm>
        <a:graphic>
          <a:graphicData uri="http://schemas.openxmlformats.org/drawingml/2006/table">
            <a:tbl>
              <a:tblPr bandRow="1" firstRow="1">
                <a:noFill/>
                <a:tableStyleId>{3637A43A-A565-4519-B4B8-B8DF88860851}</a:tableStyleId>
              </a:tblPr>
              <a:tblGrid>
                <a:gridCol w="1936950"/>
              </a:tblGrid>
              <a:tr h="370850">
                <a:tc>
                  <a:txBody>
                    <a:bodyPr>
                      <a:noAutofit/>
                    </a:bodyPr>
                    <a:lstStyle/>
                    <a:p>
                      <a:pPr indent="0" lvl="0" marL="0" marR="0" rtl="0" algn="ctr">
                        <a:lnSpc>
                          <a:spcPct val="100000"/>
                        </a:lnSpc>
                        <a:spcBef>
                          <a:spcPts val="0"/>
                        </a:spcBef>
                        <a:spcAft>
                          <a:spcPts val="0"/>
                        </a:spcAft>
                        <a:buNone/>
                      </a:pPr>
                      <a:r>
                        <a:rPr lang="vi"/>
                        <a:t>TestContent</a:t>
                      </a:r>
                      <a:endParaRPr sz="1400" u="none" cap="none" strike="noStrike"/>
                    </a:p>
                  </a:txBody>
                  <a:tcPr marT="45725" marB="45725" marR="91450" marL="91450"/>
                </a:tc>
              </a:tr>
              <a:tr h="370850">
                <a:tc>
                  <a:txBody>
                    <a:bodyPr>
                      <a:noAutofit/>
                    </a:bodyPr>
                    <a:lstStyle/>
                    <a:p>
                      <a:pPr indent="0" lvl="0" marL="0" marR="0" rtl="0" algn="ctr">
                        <a:lnSpc>
                          <a:spcPct val="100000"/>
                        </a:lnSpc>
                        <a:spcBef>
                          <a:spcPts val="0"/>
                        </a:spcBef>
                        <a:spcAft>
                          <a:spcPts val="0"/>
                        </a:spcAft>
                        <a:buNone/>
                      </a:pPr>
                      <a:r>
                        <a:rPr lang="vi"/>
                        <a:t>TestId</a:t>
                      </a:r>
                      <a:endParaRPr/>
                    </a:p>
                  </a:txBody>
                  <a:tcPr marT="45725" marB="45725" marR="91450" marL="91450"/>
                </a:tc>
              </a:tr>
              <a:tr h="370850">
                <a:tc>
                  <a:txBody>
                    <a:bodyPr>
                      <a:noAutofit/>
                    </a:bodyPr>
                    <a:lstStyle/>
                    <a:p>
                      <a:pPr indent="0" lvl="0" marL="0" marR="0" rtl="0" algn="ctr">
                        <a:lnSpc>
                          <a:spcPct val="100000"/>
                        </a:lnSpc>
                        <a:spcBef>
                          <a:spcPts val="0"/>
                        </a:spcBef>
                        <a:spcAft>
                          <a:spcPts val="0"/>
                        </a:spcAft>
                        <a:buNone/>
                      </a:pPr>
                      <a:r>
                        <a:rPr lang="vi"/>
                        <a:t>TestContentOption</a:t>
                      </a:r>
                      <a:endParaRPr sz="1400" u="none" cap="none" strike="noStrike"/>
                    </a:p>
                  </a:txBody>
                  <a:tcPr marT="45725" marB="45725" marR="91450" marL="91450"/>
                </a:tc>
              </a:tr>
              <a:tr h="370850">
                <a:tc>
                  <a:txBody>
                    <a:bodyPr>
                      <a:noAutofit/>
                    </a:bodyPr>
                    <a:lstStyle/>
                    <a:p>
                      <a:pPr indent="0" lvl="0" marL="0" marR="0" rtl="0" algn="ctr">
                        <a:lnSpc>
                          <a:spcPct val="100000"/>
                        </a:lnSpc>
                        <a:spcBef>
                          <a:spcPts val="0"/>
                        </a:spcBef>
                        <a:spcAft>
                          <a:spcPts val="0"/>
                        </a:spcAft>
                        <a:buNone/>
                      </a:pPr>
                      <a:r>
                        <a:rPr lang="vi"/>
                        <a:t>...</a:t>
                      </a:r>
                      <a:endParaRPr sz="1400" u="none" cap="none" strike="noStrike"/>
                    </a:p>
                  </a:txBody>
                  <a:tcPr marT="45725" marB="45725" marR="91450" marL="91450"/>
                </a:tc>
              </a:tr>
            </a:tbl>
          </a:graphicData>
        </a:graphic>
      </p:graphicFrame>
      <p:graphicFrame>
        <p:nvGraphicFramePr>
          <p:cNvPr id="3244" name="Google Shape;3244;p154"/>
          <p:cNvGraphicFramePr/>
          <p:nvPr/>
        </p:nvGraphicFramePr>
        <p:xfrm>
          <a:off x="1130733" y="3532302"/>
          <a:ext cx="3000000" cy="3000000"/>
        </p:xfrm>
        <a:graphic>
          <a:graphicData uri="http://schemas.openxmlformats.org/drawingml/2006/table">
            <a:tbl>
              <a:tblPr bandRow="1" firstRow="1">
                <a:noFill/>
                <a:tableStyleId>{3637A43A-A565-4519-B4B8-B8DF88860851}</a:tableStyleId>
              </a:tblPr>
              <a:tblGrid>
                <a:gridCol w="1936950"/>
              </a:tblGrid>
              <a:tr h="376450">
                <a:tc>
                  <a:txBody>
                    <a:bodyPr>
                      <a:noAutofit/>
                    </a:bodyPr>
                    <a:lstStyle/>
                    <a:p>
                      <a:pPr indent="0" lvl="0" marL="0" marR="0" rtl="0" algn="ctr">
                        <a:lnSpc>
                          <a:spcPct val="100000"/>
                        </a:lnSpc>
                        <a:spcBef>
                          <a:spcPts val="0"/>
                        </a:spcBef>
                        <a:spcAft>
                          <a:spcPts val="0"/>
                        </a:spcAft>
                        <a:buNone/>
                      </a:pPr>
                      <a:r>
                        <a:rPr lang="vi" sz="1400" u="none" cap="none" strike="noStrike"/>
                        <a:t>Option</a:t>
                      </a:r>
                      <a:endParaRPr/>
                    </a:p>
                  </a:txBody>
                  <a:tcPr marT="45725" marB="45725" marR="91450" marL="91450"/>
                </a:tc>
              </a:tr>
              <a:tr h="370850">
                <a:tc>
                  <a:txBody>
                    <a:bodyPr>
                      <a:noAutofit/>
                    </a:bodyPr>
                    <a:lstStyle/>
                    <a:p>
                      <a:pPr indent="0" lvl="0" marL="0" marR="0" rtl="0" algn="ctr">
                        <a:lnSpc>
                          <a:spcPct val="100000"/>
                        </a:lnSpc>
                        <a:spcBef>
                          <a:spcPts val="0"/>
                        </a:spcBef>
                        <a:spcAft>
                          <a:spcPts val="0"/>
                        </a:spcAft>
                        <a:buNone/>
                      </a:pPr>
                      <a:r>
                        <a:rPr lang="vi" sz="1400" u="none" cap="none" strike="noStrike"/>
                        <a:t>Id</a:t>
                      </a:r>
                      <a:endParaRPr/>
                    </a:p>
                  </a:txBody>
                  <a:tcPr marT="45725" marB="45725" marR="91450" marL="91450"/>
                </a:tc>
              </a:tr>
              <a:tr h="370850">
                <a:tc>
                  <a:txBody>
                    <a:bodyPr>
                      <a:noAutofit/>
                    </a:bodyPr>
                    <a:lstStyle/>
                    <a:p>
                      <a:pPr indent="0" lvl="0" marL="0" marR="0" rtl="0" algn="ctr">
                        <a:lnSpc>
                          <a:spcPct val="100000"/>
                        </a:lnSpc>
                        <a:spcBef>
                          <a:spcPts val="0"/>
                        </a:spcBef>
                        <a:spcAft>
                          <a:spcPts val="0"/>
                        </a:spcAft>
                        <a:buNone/>
                      </a:pPr>
                      <a:r>
                        <a:rPr lang="vi" sz="1400" u="none" cap="none" strike="noStrike"/>
                        <a:t>Content</a:t>
                      </a:r>
                      <a:endParaRPr/>
                    </a:p>
                  </a:txBody>
                  <a:tcPr marT="45725" marB="45725" marR="91450" marL="91450"/>
                </a:tc>
              </a:tr>
              <a:tr h="370850">
                <a:tc>
                  <a:txBody>
                    <a:bodyPr>
                      <a:noAutofit/>
                    </a:bodyPr>
                    <a:lstStyle/>
                    <a:p>
                      <a:pPr indent="0" lvl="0" marL="0" marR="0" rtl="0" algn="ctr">
                        <a:lnSpc>
                          <a:spcPct val="100000"/>
                        </a:lnSpc>
                        <a:spcBef>
                          <a:spcPts val="0"/>
                        </a:spcBef>
                        <a:spcAft>
                          <a:spcPts val="0"/>
                        </a:spcAft>
                        <a:buNone/>
                      </a:pPr>
                      <a:r>
                        <a:rPr lang="vi"/>
                        <a:t>...</a:t>
                      </a:r>
                      <a:endParaRPr sz="1400" u="none" cap="none" strike="noStrike"/>
                    </a:p>
                  </a:txBody>
                  <a:tcPr marT="45725" marB="45725" marR="91450" marL="91450"/>
                </a:tc>
              </a:tr>
            </a:tbl>
          </a:graphicData>
        </a:graphic>
      </p:graphicFrame>
      <p:cxnSp>
        <p:nvCxnSpPr>
          <p:cNvPr id="3245" name="Google Shape;3245;p154"/>
          <p:cNvCxnSpPr/>
          <p:nvPr/>
        </p:nvCxnSpPr>
        <p:spPr>
          <a:xfrm>
            <a:off x="3067663" y="4198468"/>
            <a:ext cx="2163000" cy="0"/>
          </a:xfrm>
          <a:prstGeom prst="straightConnector1">
            <a:avLst/>
          </a:prstGeom>
          <a:noFill/>
          <a:ln cap="flat" cmpd="sng" w="9525">
            <a:solidFill>
              <a:srgbClr val="347EB8"/>
            </a:solidFill>
            <a:prstDash val="solid"/>
            <a:round/>
            <a:headEnd len="sm" w="sm" type="none"/>
            <a:tailEnd len="med" w="med" type="triangle"/>
          </a:ln>
        </p:spPr>
      </p:cxnSp>
      <p:sp>
        <p:nvSpPr>
          <p:cNvPr id="3246" name="Google Shape;3246;p154"/>
          <p:cNvSpPr/>
          <p:nvPr/>
        </p:nvSpPr>
        <p:spPr>
          <a:xfrm>
            <a:off x="0" y="2290916"/>
            <a:ext cx="1936955" cy="351219"/>
          </a:xfrm>
          <a:prstGeom prst="rect">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47" name="Google Shape;3247;p154"/>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graphicFrame>
        <p:nvGraphicFramePr>
          <p:cNvPr id="3248" name="Google Shape;3248;p154"/>
          <p:cNvGraphicFramePr/>
          <p:nvPr/>
        </p:nvGraphicFramePr>
        <p:xfrm>
          <a:off x="4839585" y="1158763"/>
          <a:ext cx="3000000" cy="3000000"/>
        </p:xfrm>
        <a:graphic>
          <a:graphicData uri="http://schemas.openxmlformats.org/drawingml/2006/table">
            <a:tbl>
              <a:tblPr bandRow="1" firstRow="1">
                <a:noFill/>
                <a:tableStyleId>{3637A43A-A565-4519-B4B8-B8DF88860851}</a:tableStyleId>
              </a:tblPr>
              <a:tblGrid>
                <a:gridCol w="1487400"/>
              </a:tblGrid>
              <a:tr h="316250">
                <a:tc>
                  <a:txBody>
                    <a:bodyPr>
                      <a:noAutofit/>
                    </a:bodyPr>
                    <a:lstStyle/>
                    <a:p>
                      <a:pPr indent="0" lvl="0" marL="0" marR="0" rtl="0" algn="ctr">
                        <a:lnSpc>
                          <a:spcPct val="100000"/>
                        </a:lnSpc>
                        <a:spcBef>
                          <a:spcPts val="0"/>
                        </a:spcBef>
                        <a:spcAft>
                          <a:spcPts val="0"/>
                        </a:spcAft>
                        <a:buNone/>
                      </a:pPr>
                      <a:r>
                        <a:rPr lang="vi"/>
                        <a:t>Test</a:t>
                      </a:r>
                      <a:endParaRPr sz="1400" u="none" cap="none" strike="noStrike"/>
                    </a:p>
                  </a:txBody>
                  <a:tcPr marT="45725" marB="45725" marR="91450" marL="91450"/>
                </a:tc>
              </a:tr>
              <a:tr h="316250">
                <a:tc>
                  <a:txBody>
                    <a:bodyPr>
                      <a:noAutofit/>
                    </a:bodyPr>
                    <a:lstStyle/>
                    <a:p>
                      <a:pPr indent="0" lvl="0" marL="0" marR="0" rtl="0" algn="ctr">
                        <a:lnSpc>
                          <a:spcPct val="100000"/>
                        </a:lnSpc>
                        <a:spcBef>
                          <a:spcPts val="0"/>
                        </a:spcBef>
                        <a:spcAft>
                          <a:spcPts val="0"/>
                        </a:spcAft>
                        <a:buNone/>
                      </a:pPr>
                      <a:r>
                        <a:rPr lang="vi"/>
                        <a:t>id</a:t>
                      </a:r>
                      <a:endParaRPr/>
                    </a:p>
                  </a:txBody>
                  <a:tcPr marT="45725" marB="45725" marR="91450" marL="91450"/>
                </a:tc>
              </a:tr>
              <a:tr h="316250">
                <a:tc>
                  <a:txBody>
                    <a:bodyPr>
                      <a:noAutofit/>
                    </a:bodyPr>
                    <a:lstStyle/>
                    <a:p>
                      <a:pPr indent="0" lvl="0" marL="0" marR="0" rtl="0" algn="ctr">
                        <a:lnSpc>
                          <a:spcPct val="100000"/>
                        </a:lnSpc>
                        <a:spcBef>
                          <a:spcPts val="0"/>
                        </a:spcBef>
                        <a:spcAft>
                          <a:spcPts val="0"/>
                        </a:spcAft>
                        <a:buNone/>
                      </a:pPr>
                      <a:r>
                        <a:rPr lang="vi"/>
                        <a:t>StartDate</a:t>
                      </a:r>
                      <a:endParaRPr sz="1400" u="none" cap="none" strike="noStrike"/>
                    </a:p>
                  </a:txBody>
                  <a:tcPr marT="45725" marB="45725" marR="91450" marL="91450"/>
                </a:tc>
              </a:tr>
              <a:tr h="316250">
                <a:tc>
                  <a:txBody>
                    <a:bodyPr>
                      <a:noAutofit/>
                    </a:bodyPr>
                    <a:lstStyle/>
                    <a:p>
                      <a:pPr indent="0" lvl="0" marL="0" marR="0" rtl="0" algn="ctr">
                        <a:lnSpc>
                          <a:spcPct val="100000"/>
                        </a:lnSpc>
                        <a:spcBef>
                          <a:spcPts val="0"/>
                        </a:spcBef>
                        <a:spcAft>
                          <a:spcPts val="0"/>
                        </a:spcAft>
                        <a:buNone/>
                      </a:pPr>
                      <a:r>
                        <a:rPr lang="vi"/>
                        <a:t>...</a:t>
                      </a:r>
                      <a:endParaRPr sz="1400" u="none" cap="none" strike="noStrike"/>
                    </a:p>
                  </a:txBody>
                  <a:tcPr marT="45725" marB="45725" marR="91450" marL="91450"/>
                </a:tc>
              </a:tr>
            </a:tbl>
          </a:graphicData>
        </a:graphic>
      </p:graphicFrame>
      <p:cxnSp>
        <p:nvCxnSpPr>
          <p:cNvPr id="3249" name="Google Shape;3249;p154"/>
          <p:cNvCxnSpPr/>
          <p:nvPr/>
        </p:nvCxnSpPr>
        <p:spPr>
          <a:xfrm flipH="1" rot="10800000">
            <a:off x="6345575" y="1606475"/>
            <a:ext cx="716700" cy="11700"/>
          </a:xfrm>
          <a:prstGeom prst="straightConnector1">
            <a:avLst/>
          </a:prstGeom>
          <a:noFill/>
          <a:ln cap="flat" cmpd="sng" w="9525">
            <a:solidFill>
              <a:schemeClr val="dk2"/>
            </a:solidFill>
            <a:prstDash val="solid"/>
            <a:round/>
            <a:headEnd len="med" w="med" type="none"/>
            <a:tailEnd len="med" w="med" type="triangle"/>
          </a:ln>
        </p:spPr>
      </p:cxnSp>
      <p:sp>
        <p:nvSpPr>
          <p:cNvPr id="3250" name="Google Shape;3250;p154"/>
          <p:cNvSpPr txBox="1"/>
          <p:nvPr/>
        </p:nvSpPr>
        <p:spPr>
          <a:xfrm>
            <a:off x="7123288" y="0"/>
            <a:ext cx="1414200" cy="127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vi" sz="1400" u="none" cap="none" strike="noStrike">
                <a:solidFill>
                  <a:schemeClr val="dk1"/>
                </a:solidFill>
                <a:latin typeface="Arial"/>
                <a:ea typeface="Arial"/>
                <a:cs typeface="Arial"/>
                <a:sym typeface="Arial"/>
              </a:rPr>
              <a:t>OUR IDEAS</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HANDLING</a:t>
            </a:r>
            <a:endParaRPr b="1" i="0" sz="1400" u="none" cap="none" strike="noStrike">
              <a:solidFill>
                <a:srgbClr val="FF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ADVANTAGES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DEMO</a:t>
            </a:r>
            <a:endParaRPr b="1" i="0" sz="1400" u="none" cap="none" strike="noStrike">
              <a:solidFill>
                <a:srgbClr val="FF0000"/>
              </a:solidFill>
              <a:latin typeface="Arial"/>
              <a:ea typeface="Arial"/>
              <a:cs typeface="Arial"/>
              <a:sym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4" name="Shape 3254"/>
        <p:cNvGrpSpPr/>
        <p:nvPr/>
      </p:nvGrpSpPr>
      <p:grpSpPr>
        <a:xfrm>
          <a:off x="0" y="0"/>
          <a:ext cx="0" cy="0"/>
          <a:chOff x="0" y="0"/>
          <a:chExt cx="0" cy="0"/>
        </a:xfrm>
      </p:grpSpPr>
      <p:sp>
        <p:nvSpPr>
          <p:cNvPr id="3255" name="Google Shape;3255;p155"/>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SUBMIT HANDLING</a:t>
            </a:r>
            <a:endParaRPr/>
          </a:p>
        </p:txBody>
      </p:sp>
      <p:graphicFrame>
        <p:nvGraphicFramePr>
          <p:cNvPr id="3256" name="Google Shape;3256;p155"/>
          <p:cNvGraphicFramePr/>
          <p:nvPr/>
        </p:nvGraphicFramePr>
        <p:xfrm>
          <a:off x="5230760" y="2969354"/>
          <a:ext cx="3000000" cy="3000000"/>
        </p:xfrm>
        <a:graphic>
          <a:graphicData uri="http://schemas.openxmlformats.org/drawingml/2006/table">
            <a:tbl>
              <a:tblPr bandRow="1" firstRow="1">
                <a:noFill/>
                <a:tableStyleId>{3637A43A-A565-4519-B4B8-B8DF88860851}</a:tableStyleId>
              </a:tblPr>
              <a:tblGrid>
                <a:gridCol w="1936950"/>
              </a:tblGrid>
              <a:tr h="370850">
                <a:tc>
                  <a:txBody>
                    <a:bodyPr>
                      <a:noAutofit/>
                    </a:bodyPr>
                    <a:lstStyle/>
                    <a:p>
                      <a:pPr indent="0" lvl="0" marL="0" marR="0" rtl="0" algn="ctr">
                        <a:lnSpc>
                          <a:spcPct val="100000"/>
                        </a:lnSpc>
                        <a:spcBef>
                          <a:spcPts val="0"/>
                        </a:spcBef>
                        <a:spcAft>
                          <a:spcPts val="0"/>
                        </a:spcAft>
                        <a:buNone/>
                      </a:pPr>
                      <a:r>
                        <a:rPr lang="vi" sz="1400" u="none" cap="none" strike="noStrike"/>
                        <a:t>Question</a:t>
                      </a:r>
                      <a:endParaRPr/>
                    </a:p>
                  </a:txBody>
                  <a:tcPr marT="45725" marB="45725" marR="91450" marL="91450"/>
                </a:tc>
              </a:tr>
              <a:tr h="370850">
                <a:tc>
                  <a:txBody>
                    <a:bodyPr>
                      <a:noAutofit/>
                    </a:bodyPr>
                    <a:lstStyle/>
                    <a:p>
                      <a:pPr indent="0" lvl="0" marL="0" marR="0" rtl="0" algn="ctr">
                        <a:lnSpc>
                          <a:spcPct val="100000"/>
                        </a:lnSpc>
                        <a:spcBef>
                          <a:spcPts val="0"/>
                        </a:spcBef>
                        <a:spcAft>
                          <a:spcPts val="0"/>
                        </a:spcAft>
                        <a:buNone/>
                      </a:pPr>
                      <a:r>
                        <a:rPr lang="vi" sz="1400" u="none" cap="none" strike="noStrike"/>
                        <a:t>content</a:t>
                      </a:r>
                      <a:endParaRPr/>
                    </a:p>
                  </a:txBody>
                  <a:tcPr marT="45725" marB="45725" marR="91450" marL="91450"/>
                </a:tc>
              </a:tr>
              <a:tr h="370850">
                <a:tc>
                  <a:txBody>
                    <a:bodyPr>
                      <a:noAutofit/>
                    </a:bodyPr>
                    <a:lstStyle/>
                    <a:p>
                      <a:pPr indent="0" lvl="0" marL="0" marR="0" rtl="0" algn="ctr">
                        <a:lnSpc>
                          <a:spcPct val="100000"/>
                        </a:lnSpc>
                        <a:spcBef>
                          <a:spcPts val="0"/>
                        </a:spcBef>
                        <a:spcAft>
                          <a:spcPts val="0"/>
                        </a:spcAft>
                        <a:buNone/>
                      </a:pPr>
                      <a:r>
                        <a:rPr lang="vi" sz="1400" u="none" cap="none" strike="noStrike"/>
                        <a:t>LastMofified</a:t>
                      </a:r>
                      <a:endParaRPr sz="1400" u="none" cap="none" strike="noStrike"/>
                    </a:p>
                  </a:txBody>
                  <a:tcPr marT="45725" marB="45725" marR="91450" marL="91450"/>
                </a:tc>
              </a:tr>
              <a:tr h="370850">
                <a:tc>
                  <a:txBody>
                    <a:bodyPr>
                      <a:noAutofit/>
                    </a:bodyPr>
                    <a:lstStyle/>
                    <a:p>
                      <a:pPr indent="0" lvl="0" marL="0" marR="0" rtl="0" algn="ctr">
                        <a:lnSpc>
                          <a:spcPct val="100000"/>
                        </a:lnSpc>
                        <a:spcBef>
                          <a:spcPts val="0"/>
                        </a:spcBef>
                        <a:spcAft>
                          <a:spcPts val="0"/>
                        </a:spcAft>
                        <a:buNone/>
                      </a:pPr>
                      <a:r>
                        <a:rPr lang="vi" sz="1400" u="none" cap="none" strike="noStrike"/>
                        <a:t>OptionId</a:t>
                      </a:r>
                      <a:endParaRPr sz="1400" u="none" cap="none" strike="noStrike"/>
                    </a:p>
                  </a:txBody>
                  <a:tcPr marT="45725" marB="45725" marR="91450" marL="91450"/>
                </a:tc>
              </a:tr>
              <a:tr h="370850">
                <a:tc>
                  <a:txBody>
                    <a:bodyPr>
                      <a:noAutofit/>
                    </a:bodyPr>
                    <a:lstStyle/>
                    <a:p>
                      <a:pPr indent="0" lvl="0" marL="0" marR="0" rtl="0" algn="ctr">
                        <a:lnSpc>
                          <a:spcPct val="100000"/>
                        </a:lnSpc>
                        <a:spcBef>
                          <a:spcPts val="0"/>
                        </a:spcBef>
                        <a:spcAft>
                          <a:spcPts val="0"/>
                        </a:spcAft>
                        <a:buNone/>
                      </a:pPr>
                      <a:r>
                        <a:rPr lang="vi" sz="1400" u="none" cap="none" strike="noStrike"/>
                        <a:t>…</a:t>
                      </a:r>
                      <a:endParaRPr/>
                    </a:p>
                  </a:txBody>
                  <a:tcPr marT="45725" marB="45725" marR="91450" marL="91450"/>
                </a:tc>
              </a:tr>
            </a:tbl>
          </a:graphicData>
        </a:graphic>
      </p:graphicFrame>
      <p:graphicFrame>
        <p:nvGraphicFramePr>
          <p:cNvPr id="3257" name="Google Shape;3257;p155"/>
          <p:cNvGraphicFramePr/>
          <p:nvPr/>
        </p:nvGraphicFramePr>
        <p:xfrm>
          <a:off x="0" y="1158775"/>
          <a:ext cx="3000000" cy="3000000"/>
        </p:xfrm>
        <a:graphic>
          <a:graphicData uri="http://schemas.openxmlformats.org/drawingml/2006/table">
            <a:tbl>
              <a:tblPr bandRow="1" firstRow="1">
                <a:noFill/>
                <a:tableStyleId>{3637A43A-A565-4519-B4B8-B8DF88860851}</a:tableStyleId>
              </a:tblPr>
              <a:tblGrid>
                <a:gridCol w="1936950"/>
              </a:tblGrid>
              <a:tr h="370850">
                <a:tc>
                  <a:txBody>
                    <a:bodyPr>
                      <a:noAutofit/>
                    </a:bodyPr>
                    <a:lstStyle/>
                    <a:p>
                      <a:pPr indent="0" lvl="0" marL="0" marR="0" rtl="0" algn="ctr">
                        <a:lnSpc>
                          <a:spcPct val="100000"/>
                        </a:lnSpc>
                        <a:spcBef>
                          <a:spcPts val="0"/>
                        </a:spcBef>
                        <a:spcAft>
                          <a:spcPts val="0"/>
                        </a:spcAft>
                        <a:buNone/>
                      </a:pPr>
                      <a:r>
                        <a:rPr lang="vi" sz="1400" u="none" cap="none" strike="noStrike"/>
                        <a:t>Appconfig</a:t>
                      </a:r>
                      <a:endParaRPr sz="1400" u="none" cap="none" strike="noStrike"/>
                    </a:p>
                  </a:txBody>
                  <a:tcPr marT="45725" marB="45725" marR="91450" marL="91450"/>
                </a:tc>
              </a:tr>
              <a:tr h="370850">
                <a:tc>
                  <a:txBody>
                    <a:bodyPr>
                      <a:noAutofit/>
                    </a:bodyPr>
                    <a:lstStyle/>
                    <a:p>
                      <a:pPr indent="0" lvl="0" marL="0" marR="0" rtl="0" algn="ctr">
                        <a:lnSpc>
                          <a:spcPct val="100000"/>
                        </a:lnSpc>
                        <a:spcBef>
                          <a:spcPts val="0"/>
                        </a:spcBef>
                        <a:spcAft>
                          <a:spcPts val="0"/>
                        </a:spcAft>
                        <a:buNone/>
                      </a:pPr>
                      <a:r>
                        <a:rPr lang="vi" sz="1400" u="none" cap="none" strike="noStrike"/>
                        <a:t>DateFrom</a:t>
                      </a:r>
                      <a:endParaRPr sz="1400" u="none" cap="none" strike="noStrike"/>
                    </a:p>
                  </a:txBody>
                  <a:tcPr marT="45725" marB="45725" marR="91450" marL="91450"/>
                </a:tc>
              </a:tr>
              <a:tr h="370850">
                <a:tc>
                  <a:txBody>
                    <a:bodyPr>
                      <a:noAutofit/>
                    </a:bodyPr>
                    <a:lstStyle/>
                    <a:p>
                      <a:pPr indent="0" lvl="0" marL="0" marR="0" rtl="0" algn="ctr">
                        <a:lnSpc>
                          <a:spcPct val="100000"/>
                        </a:lnSpc>
                        <a:spcBef>
                          <a:spcPts val="0"/>
                        </a:spcBef>
                        <a:spcAft>
                          <a:spcPts val="0"/>
                        </a:spcAft>
                        <a:buNone/>
                      </a:pPr>
                      <a:r>
                        <a:rPr lang="vi" sz="1400" u="none" cap="none" strike="noStrike"/>
                        <a:t>DateTo</a:t>
                      </a:r>
                      <a:endParaRPr sz="1400" u="none" cap="none" strike="noStrike"/>
                    </a:p>
                  </a:txBody>
                  <a:tcPr marT="45725" marB="45725" marR="91450" marL="91450"/>
                </a:tc>
              </a:tr>
              <a:tr h="370850">
                <a:tc>
                  <a:txBody>
                    <a:bodyPr>
                      <a:noAutofit/>
                    </a:bodyPr>
                    <a:lstStyle/>
                    <a:p>
                      <a:pPr indent="0" lvl="0" marL="0" marR="0" rtl="0" algn="ctr">
                        <a:lnSpc>
                          <a:spcPct val="100000"/>
                        </a:lnSpc>
                        <a:spcBef>
                          <a:spcPts val="0"/>
                        </a:spcBef>
                        <a:spcAft>
                          <a:spcPts val="0"/>
                        </a:spcAft>
                        <a:buNone/>
                      </a:pPr>
                      <a:r>
                        <a:rPr lang="vi" sz="1400" u="none" cap="none" strike="noStrike"/>
                        <a:t>Password</a:t>
                      </a:r>
                      <a:endParaRPr/>
                    </a:p>
                  </a:txBody>
                  <a:tcPr marT="45725" marB="45725" marR="91450" marL="91450"/>
                </a:tc>
              </a:tr>
            </a:tbl>
          </a:graphicData>
        </a:graphic>
      </p:graphicFrame>
      <p:graphicFrame>
        <p:nvGraphicFramePr>
          <p:cNvPr id="3258" name="Google Shape;3258;p155"/>
          <p:cNvGraphicFramePr/>
          <p:nvPr/>
        </p:nvGraphicFramePr>
        <p:xfrm>
          <a:off x="7050635" y="1049575"/>
          <a:ext cx="3000000" cy="3000000"/>
        </p:xfrm>
        <a:graphic>
          <a:graphicData uri="http://schemas.openxmlformats.org/drawingml/2006/table">
            <a:tbl>
              <a:tblPr bandRow="1" firstRow="1">
                <a:noFill/>
                <a:tableStyleId>{3637A43A-A565-4519-B4B8-B8DF88860851}</a:tableStyleId>
              </a:tblPr>
              <a:tblGrid>
                <a:gridCol w="1936950"/>
              </a:tblGrid>
              <a:tr h="370850">
                <a:tc>
                  <a:txBody>
                    <a:bodyPr>
                      <a:noAutofit/>
                    </a:bodyPr>
                    <a:lstStyle/>
                    <a:p>
                      <a:pPr indent="0" lvl="0" marL="0" marR="0" rtl="0" algn="ctr">
                        <a:lnSpc>
                          <a:spcPct val="100000"/>
                        </a:lnSpc>
                        <a:spcBef>
                          <a:spcPts val="0"/>
                        </a:spcBef>
                        <a:spcAft>
                          <a:spcPts val="0"/>
                        </a:spcAft>
                        <a:buNone/>
                      </a:pPr>
                      <a:r>
                        <a:rPr lang="vi"/>
                        <a:t>TestContent</a:t>
                      </a:r>
                      <a:endParaRPr sz="1400" u="none" cap="none" strike="noStrike"/>
                    </a:p>
                  </a:txBody>
                  <a:tcPr marT="45725" marB="45725" marR="91450" marL="91450"/>
                </a:tc>
              </a:tr>
              <a:tr h="370850">
                <a:tc>
                  <a:txBody>
                    <a:bodyPr>
                      <a:noAutofit/>
                    </a:bodyPr>
                    <a:lstStyle/>
                    <a:p>
                      <a:pPr indent="0" lvl="0" marL="0" marR="0" rtl="0" algn="ctr">
                        <a:lnSpc>
                          <a:spcPct val="100000"/>
                        </a:lnSpc>
                        <a:spcBef>
                          <a:spcPts val="0"/>
                        </a:spcBef>
                        <a:spcAft>
                          <a:spcPts val="0"/>
                        </a:spcAft>
                        <a:buNone/>
                      </a:pPr>
                      <a:r>
                        <a:rPr lang="vi"/>
                        <a:t>TestId</a:t>
                      </a:r>
                      <a:endParaRPr/>
                    </a:p>
                  </a:txBody>
                  <a:tcPr marT="45725" marB="45725" marR="91450" marL="91450"/>
                </a:tc>
              </a:tr>
              <a:tr h="370850">
                <a:tc>
                  <a:txBody>
                    <a:bodyPr>
                      <a:noAutofit/>
                    </a:bodyPr>
                    <a:lstStyle/>
                    <a:p>
                      <a:pPr indent="0" lvl="0" marL="0" marR="0" rtl="0" algn="ctr">
                        <a:lnSpc>
                          <a:spcPct val="100000"/>
                        </a:lnSpc>
                        <a:spcBef>
                          <a:spcPts val="0"/>
                        </a:spcBef>
                        <a:spcAft>
                          <a:spcPts val="0"/>
                        </a:spcAft>
                        <a:buNone/>
                      </a:pPr>
                      <a:r>
                        <a:rPr lang="vi"/>
                        <a:t>TestContentOption</a:t>
                      </a:r>
                      <a:endParaRPr sz="1400" u="none" cap="none" strike="noStrike"/>
                    </a:p>
                  </a:txBody>
                  <a:tcPr marT="45725" marB="45725" marR="91450" marL="91450"/>
                </a:tc>
              </a:tr>
              <a:tr h="370850">
                <a:tc>
                  <a:txBody>
                    <a:bodyPr>
                      <a:noAutofit/>
                    </a:bodyPr>
                    <a:lstStyle/>
                    <a:p>
                      <a:pPr indent="0" lvl="0" marL="0" marR="0" rtl="0" algn="ctr">
                        <a:lnSpc>
                          <a:spcPct val="100000"/>
                        </a:lnSpc>
                        <a:spcBef>
                          <a:spcPts val="0"/>
                        </a:spcBef>
                        <a:spcAft>
                          <a:spcPts val="0"/>
                        </a:spcAft>
                        <a:buNone/>
                      </a:pPr>
                      <a:r>
                        <a:rPr lang="vi"/>
                        <a:t>...</a:t>
                      </a:r>
                      <a:endParaRPr sz="1400" u="none" cap="none" strike="noStrike"/>
                    </a:p>
                  </a:txBody>
                  <a:tcPr marT="45725" marB="45725" marR="91450" marL="91450"/>
                </a:tc>
              </a:tr>
            </a:tbl>
          </a:graphicData>
        </a:graphic>
      </p:graphicFrame>
      <p:graphicFrame>
        <p:nvGraphicFramePr>
          <p:cNvPr id="3259" name="Google Shape;3259;p155"/>
          <p:cNvGraphicFramePr/>
          <p:nvPr/>
        </p:nvGraphicFramePr>
        <p:xfrm>
          <a:off x="1130733" y="3532302"/>
          <a:ext cx="3000000" cy="3000000"/>
        </p:xfrm>
        <a:graphic>
          <a:graphicData uri="http://schemas.openxmlformats.org/drawingml/2006/table">
            <a:tbl>
              <a:tblPr bandRow="1" firstRow="1">
                <a:noFill/>
                <a:tableStyleId>{3637A43A-A565-4519-B4B8-B8DF88860851}</a:tableStyleId>
              </a:tblPr>
              <a:tblGrid>
                <a:gridCol w="1936950"/>
              </a:tblGrid>
              <a:tr h="376450">
                <a:tc>
                  <a:txBody>
                    <a:bodyPr>
                      <a:noAutofit/>
                    </a:bodyPr>
                    <a:lstStyle/>
                    <a:p>
                      <a:pPr indent="0" lvl="0" marL="0" marR="0" rtl="0" algn="ctr">
                        <a:lnSpc>
                          <a:spcPct val="100000"/>
                        </a:lnSpc>
                        <a:spcBef>
                          <a:spcPts val="0"/>
                        </a:spcBef>
                        <a:spcAft>
                          <a:spcPts val="0"/>
                        </a:spcAft>
                        <a:buNone/>
                      </a:pPr>
                      <a:r>
                        <a:rPr lang="vi" sz="1400" u="none" cap="none" strike="noStrike"/>
                        <a:t>Option</a:t>
                      </a:r>
                      <a:endParaRPr/>
                    </a:p>
                  </a:txBody>
                  <a:tcPr marT="45725" marB="45725" marR="91450" marL="91450"/>
                </a:tc>
              </a:tr>
              <a:tr h="370850">
                <a:tc>
                  <a:txBody>
                    <a:bodyPr>
                      <a:noAutofit/>
                    </a:bodyPr>
                    <a:lstStyle/>
                    <a:p>
                      <a:pPr indent="0" lvl="0" marL="0" marR="0" rtl="0" algn="ctr">
                        <a:lnSpc>
                          <a:spcPct val="100000"/>
                        </a:lnSpc>
                        <a:spcBef>
                          <a:spcPts val="0"/>
                        </a:spcBef>
                        <a:spcAft>
                          <a:spcPts val="0"/>
                        </a:spcAft>
                        <a:buNone/>
                      </a:pPr>
                      <a:r>
                        <a:rPr lang="vi" sz="1400" u="none" cap="none" strike="noStrike"/>
                        <a:t>Id</a:t>
                      </a:r>
                      <a:endParaRPr/>
                    </a:p>
                  </a:txBody>
                  <a:tcPr marT="45725" marB="45725" marR="91450" marL="91450"/>
                </a:tc>
              </a:tr>
              <a:tr h="370850">
                <a:tc>
                  <a:txBody>
                    <a:bodyPr>
                      <a:noAutofit/>
                    </a:bodyPr>
                    <a:lstStyle/>
                    <a:p>
                      <a:pPr indent="0" lvl="0" marL="0" marR="0" rtl="0" algn="ctr">
                        <a:lnSpc>
                          <a:spcPct val="100000"/>
                        </a:lnSpc>
                        <a:spcBef>
                          <a:spcPts val="0"/>
                        </a:spcBef>
                        <a:spcAft>
                          <a:spcPts val="0"/>
                        </a:spcAft>
                        <a:buNone/>
                      </a:pPr>
                      <a:r>
                        <a:rPr lang="vi" sz="1400" u="none" cap="none" strike="noStrike"/>
                        <a:t>Content</a:t>
                      </a:r>
                      <a:endParaRPr/>
                    </a:p>
                  </a:txBody>
                  <a:tcPr marT="45725" marB="45725" marR="91450" marL="91450"/>
                </a:tc>
              </a:tr>
              <a:tr h="370850">
                <a:tc>
                  <a:txBody>
                    <a:bodyPr>
                      <a:noAutofit/>
                    </a:bodyPr>
                    <a:lstStyle/>
                    <a:p>
                      <a:pPr indent="0" lvl="0" marL="0" marR="0" rtl="0" algn="ctr">
                        <a:lnSpc>
                          <a:spcPct val="100000"/>
                        </a:lnSpc>
                        <a:spcBef>
                          <a:spcPts val="0"/>
                        </a:spcBef>
                        <a:spcAft>
                          <a:spcPts val="0"/>
                        </a:spcAft>
                        <a:buNone/>
                      </a:pPr>
                      <a:r>
                        <a:rPr lang="vi"/>
                        <a:t>...</a:t>
                      </a:r>
                      <a:endParaRPr sz="1400" u="none" cap="none" strike="noStrike"/>
                    </a:p>
                  </a:txBody>
                  <a:tcPr marT="45725" marB="45725" marR="91450" marL="91450"/>
                </a:tc>
              </a:tr>
            </a:tbl>
          </a:graphicData>
        </a:graphic>
      </p:graphicFrame>
      <p:cxnSp>
        <p:nvCxnSpPr>
          <p:cNvPr id="3260" name="Google Shape;3260;p155"/>
          <p:cNvCxnSpPr/>
          <p:nvPr/>
        </p:nvCxnSpPr>
        <p:spPr>
          <a:xfrm>
            <a:off x="3067663" y="4198468"/>
            <a:ext cx="2163000" cy="0"/>
          </a:xfrm>
          <a:prstGeom prst="straightConnector1">
            <a:avLst/>
          </a:prstGeom>
          <a:noFill/>
          <a:ln cap="flat" cmpd="sng" w="9525">
            <a:solidFill>
              <a:srgbClr val="347EB8"/>
            </a:solidFill>
            <a:prstDash val="solid"/>
            <a:round/>
            <a:headEnd len="sm" w="sm" type="none"/>
            <a:tailEnd len="med" w="med" type="triangle"/>
          </a:ln>
        </p:spPr>
      </p:cxnSp>
      <p:sp>
        <p:nvSpPr>
          <p:cNvPr id="3261" name="Google Shape;3261;p155"/>
          <p:cNvSpPr/>
          <p:nvPr/>
        </p:nvSpPr>
        <p:spPr>
          <a:xfrm>
            <a:off x="0" y="2290916"/>
            <a:ext cx="1937100" cy="351300"/>
          </a:xfrm>
          <a:prstGeom prst="rect">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62" name="Google Shape;3262;p155"/>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graphicFrame>
        <p:nvGraphicFramePr>
          <p:cNvPr id="3263" name="Google Shape;3263;p155"/>
          <p:cNvGraphicFramePr/>
          <p:nvPr/>
        </p:nvGraphicFramePr>
        <p:xfrm>
          <a:off x="4839585" y="1158763"/>
          <a:ext cx="3000000" cy="3000000"/>
        </p:xfrm>
        <a:graphic>
          <a:graphicData uri="http://schemas.openxmlformats.org/drawingml/2006/table">
            <a:tbl>
              <a:tblPr bandRow="1" firstRow="1">
                <a:noFill/>
                <a:tableStyleId>{3637A43A-A565-4519-B4B8-B8DF88860851}</a:tableStyleId>
              </a:tblPr>
              <a:tblGrid>
                <a:gridCol w="1487400"/>
              </a:tblGrid>
              <a:tr h="316250">
                <a:tc>
                  <a:txBody>
                    <a:bodyPr>
                      <a:noAutofit/>
                    </a:bodyPr>
                    <a:lstStyle/>
                    <a:p>
                      <a:pPr indent="0" lvl="0" marL="0" marR="0" rtl="0" algn="ctr">
                        <a:lnSpc>
                          <a:spcPct val="100000"/>
                        </a:lnSpc>
                        <a:spcBef>
                          <a:spcPts val="0"/>
                        </a:spcBef>
                        <a:spcAft>
                          <a:spcPts val="0"/>
                        </a:spcAft>
                        <a:buNone/>
                      </a:pPr>
                      <a:r>
                        <a:rPr lang="vi"/>
                        <a:t>Test</a:t>
                      </a:r>
                      <a:endParaRPr sz="1400" u="none" cap="none" strike="noStrike"/>
                    </a:p>
                  </a:txBody>
                  <a:tcPr marT="45725" marB="45725" marR="91450" marL="91450"/>
                </a:tc>
              </a:tr>
              <a:tr h="316250">
                <a:tc>
                  <a:txBody>
                    <a:bodyPr>
                      <a:noAutofit/>
                    </a:bodyPr>
                    <a:lstStyle/>
                    <a:p>
                      <a:pPr indent="0" lvl="0" marL="0" marR="0" rtl="0" algn="ctr">
                        <a:lnSpc>
                          <a:spcPct val="100000"/>
                        </a:lnSpc>
                        <a:spcBef>
                          <a:spcPts val="0"/>
                        </a:spcBef>
                        <a:spcAft>
                          <a:spcPts val="0"/>
                        </a:spcAft>
                        <a:buNone/>
                      </a:pPr>
                      <a:r>
                        <a:rPr lang="vi"/>
                        <a:t>id</a:t>
                      </a:r>
                      <a:endParaRPr/>
                    </a:p>
                  </a:txBody>
                  <a:tcPr marT="45725" marB="45725" marR="91450" marL="91450"/>
                </a:tc>
              </a:tr>
              <a:tr h="316250">
                <a:tc>
                  <a:txBody>
                    <a:bodyPr>
                      <a:noAutofit/>
                    </a:bodyPr>
                    <a:lstStyle/>
                    <a:p>
                      <a:pPr indent="0" lvl="0" marL="0" marR="0" rtl="0" algn="ctr">
                        <a:lnSpc>
                          <a:spcPct val="100000"/>
                        </a:lnSpc>
                        <a:spcBef>
                          <a:spcPts val="0"/>
                        </a:spcBef>
                        <a:spcAft>
                          <a:spcPts val="0"/>
                        </a:spcAft>
                        <a:buNone/>
                      </a:pPr>
                      <a:r>
                        <a:rPr lang="vi"/>
                        <a:t>StartDate</a:t>
                      </a:r>
                      <a:endParaRPr sz="1400" u="none" cap="none" strike="noStrike"/>
                    </a:p>
                  </a:txBody>
                  <a:tcPr marT="45725" marB="45725" marR="91450" marL="91450"/>
                </a:tc>
              </a:tr>
              <a:tr h="316250">
                <a:tc>
                  <a:txBody>
                    <a:bodyPr>
                      <a:noAutofit/>
                    </a:bodyPr>
                    <a:lstStyle/>
                    <a:p>
                      <a:pPr indent="0" lvl="0" marL="0" marR="0" rtl="0" algn="ctr">
                        <a:lnSpc>
                          <a:spcPct val="100000"/>
                        </a:lnSpc>
                        <a:spcBef>
                          <a:spcPts val="0"/>
                        </a:spcBef>
                        <a:spcAft>
                          <a:spcPts val="0"/>
                        </a:spcAft>
                        <a:buNone/>
                      </a:pPr>
                      <a:r>
                        <a:rPr lang="vi"/>
                        <a:t>...</a:t>
                      </a:r>
                      <a:endParaRPr sz="1400" u="none" cap="none" strike="noStrike"/>
                    </a:p>
                  </a:txBody>
                  <a:tcPr marT="45725" marB="45725" marR="91450" marL="91450"/>
                </a:tc>
              </a:tr>
            </a:tbl>
          </a:graphicData>
        </a:graphic>
      </p:graphicFrame>
      <p:cxnSp>
        <p:nvCxnSpPr>
          <p:cNvPr id="3264" name="Google Shape;3264;p155"/>
          <p:cNvCxnSpPr/>
          <p:nvPr/>
        </p:nvCxnSpPr>
        <p:spPr>
          <a:xfrm flipH="1" rot="10800000">
            <a:off x="6345575" y="1606475"/>
            <a:ext cx="716700" cy="11700"/>
          </a:xfrm>
          <a:prstGeom prst="straightConnector1">
            <a:avLst/>
          </a:prstGeom>
          <a:noFill/>
          <a:ln cap="flat" cmpd="sng" w="9525">
            <a:solidFill>
              <a:schemeClr val="dk2"/>
            </a:solidFill>
            <a:prstDash val="solid"/>
            <a:round/>
            <a:headEnd len="med" w="med" type="none"/>
            <a:tailEnd len="med" w="med" type="triangle"/>
          </a:ln>
        </p:spPr>
      </p:cxnSp>
      <p:cxnSp>
        <p:nvCxnSpPr>
          <p:cNvPr id="3265" name="Google Shape;3265;p155"/>
          <p:cNvCxnSpPr/>
          <p:nvPr/>
        </p:nvCxnSpPr>
        <p:spPr>
          <a:xfrm flipH="1" rot="10800000">
            <a:off x="2172975" y="1885725"/>
            <a:ext cx="2620500" cy="3000"/>
          </a:xfrm>
          <a:prstGeom prst="bentConnector3">
            <a:avLst>
              <a:gd fmla="val 50000" name="adj1"/>
            </a:avLst>
          </a:prstGeom>
          <a:noFill/>
          <a:ln cap="flat" cmpd="sng" w="28575">
            <a:solidFill>
              <a:srgbClr val="00B050"/>
            </a:solidFill>
            <a:prstDash val="solid"/>
            <a:round/>
            <a:headEnd len="sm" w="sm" type="none"/>
            <a:tailEnd len="sm" w="sm" type="none"/>
          </a:ln>
        </p:spPr>
      </p:cxnSp>
      <p:cxnSp>
        <p:nvCxnSpPr>
          <p:cNvPr id="3266" name="Google Shape;3266;p155"/>
          <p:cNvCxnSpPr/>
          <p:nvPr/>
        </p:nvCxnSpPr>
        <p:spPr>
          <a:xfrm>
            <a:off x="1936955" y="2113935"/>
            <a:ext cx="516300" cy="0"/>
          </a:xfrm>
          <a:prstGeom prst="straightConnector1">
            <a:avLst/>
          </a:prstGeom>
          <a:noFill/>
          <a:ln cap="flat" cmpd="sng" w="57150">
            <a:solidFill>
              <a:srgbClr val="FF0000"/>
            </a:solidFill>
            <a:prstDash val="solid"/>
            <a:round/>
            <a:headEnd len="sm" w="sm" type="none"/>
            <a:tailEnd len="sm" w="sm" type="none"/>
          </a:ln>
        </p:spPr>
      </p:cxnSp>
      <p:cxnSp>
        <p:nvCxnSpPr>
          <p:cNvPr id="3267" name="Google Shape;3267;p155"/>
          <p:cNvCxnSpPr/>
          <p:nvPr/>
        </p:nvCxnSpPr>
        <p:spPr>
          <a:xfrm>
            <a:off x="1936955" y="1700980"/>
            <a:ext cx="506400" cy="0"/>
          </a:xfrm>
          <a:prstGeom prst="straightConnector1">
            <a:avLst/>
          </a:prstGeom>
          <a:noFill/>
          <a:ln cap="flat" cmpd="sng" w="57150">
            <a:solidFill>
              <a:srgbClr val="FF0000"/>
            </a:solidFill>
            <a:prstDash val="solid"/>
            <a:round/>
            <a:headEnd len="sm" w="sm" type="none"/>
            <a:tailEnd len="sm" w="sm" type="none"/>
          </a:ln>
        </p:spPr>
      </p:cxnSp>
      <p:cxnSp>
        <p:nvCxnSpPr>
          <p:cNvPr id="3268" name="Google Shape;3268;p155"/>
          <p:cNvCxnSpPr/>
          <p:nvPr/>
        </p:nvCxnSpPr>
        <p:spPr>
          <a:xfrm rot="10800000">
            <a:off x="2138360" y="1999646"/>
            <a:ext cx="3092400" cy="1854600"/>
          </a:xfrm>
          <a:prstGeom prst="bentConnector3">
            <a:avLst>
              <a:gd fmla="val 50000" name="adj1"/>
            </a:avLst>
          </a:prstGeom>
          <a:noFill/>
          <a:ln cap="flat" cmpd="sng" w="28575">
            <a:solidFill>
              <a:srgbClr val="00B050"/>
            </a:solidFill>
            <a:prstDash val="solid"/>
            <a:round/>
            <a:headEnd len="sm" w="sm" type="none"/>
            <a:tailEnd len="sm" w="sm" type="none"/>
          </a:ln>
        </p:spPr>
      </p:cxnSp>
      <p:sp>
        <p:nvSpPr>
          <p:cNvPr id="3269" name="Google Shape;3269;p155"/>
          <p:cNvSpPr txBox="1"/>
          <p:nvPr/>
        </p:nvSpPr>
        <p:spPr>
          <a:xfrm>
            <a:off x="7123288" y="0"/>
            <a:ext cx="1414200" cy="127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vi" sz="1400" u="none" cap="none" strike="noStrike">
                <a:solidFill>
                  <a:schemeClr val="dk1"/>
                </a:solidFill>
                <a:latin typeface="Arial"/>
                <a:ea typeface="Arial"/>
                <a:cs typeface="Arial"/>
                <a:sym typeface="Arial"/>
              </a:rPr>
              <a:t>OUR IDEAS</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HANDLING</a:t>
            </a:r>
            <a:endParaRPr b="1" i="0" sz="1400" u="none" cap="none" strike="noStrike">
              <a:solidFill>
                <a:srgbClr val="FF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ADVANTAGES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DEMO</a:t>
            </a:r>
            <a:endParaRPr b="1" i="0" sz="1400" u="none" cap="none" strike="noStrike">
              <a:solidFill>
                <a:srgbClr val="FF0000"/>
              </a:solidFill>
              <a:latin typeface="Arial"/>
              <a:ea typeface="Arial"/>
              <a:cs typeface="Arial"/>
              <a:sym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3" name="Shape 3273"/>
        <p:cNvGrpSpPr/>
        <p:nvPr/>
      </p:nvGrpSpPr>
      <p:grpSpPr>
        <a:xfrm>
          <a:off x="0" y="0"/>
          <a:ext cx="0" cy="0"/>
          <a:chOff x="0" y="0"/>
          <a:chExt cx="0" cy="0"/>
        </a:xfrm>
      </p:grpSpPr>
      <p:sp>
        <p:nvSpPr>
          <p:cNvPr id="3274" name="Google Shape;3274;p156"/>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SUBMIT HANDLING</a:t>
            </a:r>
            <a:endParaRPr/>
          </a:p>
        </p:txBody>
      </p:sp>
      <p:graphicFrame>
        <p:nvGraphicFramePr>
          <p:cNvPr id="3275" name="Google Shape;3275;p156"/>
          <p:cNvGraphicFramePr/>
          <p:nvPr/>
        </p:nvGraphicFramePr>
        <p:xfrm>
          <a:off x="5230760" y="2969354"/>
          <a:ext cx="3000000" cy="3000000"/>
        </p:xfrm>
        <a:graphic>
          <a:graphicData uri="http://schemas.openxmlformats.org/drawingml/2006/table">
            <a:tbl>
              <a:tblPr bandRow="1" firstRow="1">
                <a:noFill/>
                <a:tableStyleId>{3637A43A-A565-4519-B4B8-B8DF88860851}</a:tableStyleId>
              </a:tblPr>
              <a:tblGrid>
                <a:gridCol w="1936950"/>
              </a:tblGrid>
              <a:tr h="370850">
                <a:tc>
                  <a:txBody>
                    <a:bodyPr>
                      <a:noAutofit/>
                    </a:bodyPr>
                    <a:lstStyle/>
                    <a:p>
                      <a:pPr indent="0" lvl="0" marL="0" marR="0" rtl="0" algn="ctr">
                        <a:lnSpc>
                          <a:spcPct val="100000"/>
                        </a:lnSpc>
                        <a:spcBef>
                          <a:spcPts val="0"/>
                        </a:spcBef>
                        <a:spcAft>
                          <a:spcPts val="0"/>
                        </a:spcAft>
                        <a:buNone/>
                      </a:pPr>
                      <a:r>
                        <a:rPr lang="vi" sz="1400" u="none" cap="none" strike="noStrike"/>
                        <a:t>Question</a:t>
                      </a:r>
                      <a:endParaRPr/>
                    </a:p>
                  </a:txBody>
                  <a:tcPr marT="45725" marB="45725" marR="91450" marL="91450"/>
                </a:tc>
              </a:tr>
              <a:tr h="370850">
                <a:tc>
                  <a:txBody>
                    <a:bodyPr>
                      <a:noAutofit/>
                    </a:bodyPr>
                    <a:lstStyle/>
                    <a:p>
                      <a:pPr indent="0" lvl="0" marL="0" marR="0" rtl="0" algn="ctr">
                        <a:lnSpc>
                          <a:spcPct val="100000"/>
                        </a:lnSpc>
                        <a:spcBef>
                          <a:spcPts val="0"/>
                        </a:spcBef>
                        <a:spcAft>
                          <a:spcPts val="0"/>
                        </a:spcAft>
                        <a:buNone/>
                      </a:pPr>
                      <a:r>
                        <a:rPr lang="vi" sz="1400" u="none" cap="none" strike="noStrike"/>
                        <a:t>content</a:t>
                      </a:r>
                      <a:endParaRPr/>
                    </a:p>
                  </a:txBody>
                  <a:tcPr marT="45725" marB="45725" marR="91450" marL="91450"/>
                </a:tc>
              </a:tr>
              <a:tr h="370850">
                <a:tc>
                  <a:txBody>
                    <a:bodyPr>
                      <a:noAutofit/>
                    </a:bodyPr>
                    <a:lstStyle/>
                    <a:p>
                      <a:pPr indent="0" lvl="0" marL="0" marR="0" rtl="0" algn="ctr">
                        <a:lnSpc>
                          <a:spcPct val="100000"/>
                        </a:lnSpc>
                        <a:spcBef>
                          <a:spcPts val="0"/>
                        </a:spcBef>
                        <a:spcAft>
                          <a:spcPts val="0"/>
                        </a:spcAft>
                        <a:buNone/>
                      </a:pPr>
                      <a:r>
                        <a:rPr lang="vi" sz="1400" u="none" cap="none" strike="noStrike"/>
                        <a:t>LastMofified</a:t>
                      </a:r>
                      <a:endParaRPr sz="1400" u="none" cap="none" strike="noStrike"/>
                    </a:p>
                  </a:txBody>
                  <a:tcPr marT="45725" marB="45725" marR="91450" marL="91450"/>
                </a:tc>
              </a:tr>
              <a:tr h="370850">
                <a:tc>
                  <a:txBody>
                    <a:bodyPr>
                      <a:noAutofit/>
                    </a:bodyPr>
                    <a:lstStyle/>
                    <a:p>
                      <a:pPr indent="0" lvl="0" marL="0" marR="0" rtl="0" algn="ctr">
                        <a:lnSpc>
                          <a:spcPct val="100000"/>
                        </a:lnSpc>
                        <a:spcBef>
                          <a:spcPts val="0"/>
                        </a:spcBef>
                        <a:spcAft>
                          <a:spcPts val="0"/>
                        </a:spcAft>
                        <a:buNone/>
                      </a:pPr>
                      <a:r>
                        <a:rPr lang="vi" sz="1400" u="none" cap="none" strike="noStrike"/>
                        <a:t>OptionId</a:t>
                      </a:r>
                      <a:endParaRPr sz="1400" u="none" cap="none" strike="noStrike"/>
                    </a:p>
                  </a:txBody>
                  <a:tcPr marT="45725" marB="45725" marR="91450" marL="91450"/>
                </a:tc>
              </a:tr>
              <a:tr h="370850">
                <a:tc>
                  <a:txBody>
                    <a:bodyPr>
                      <a:noAutofit/>
                    </a:bodyPr>
                    <a:lstStyle/>
                    <a:p>
                      <a:pPr indent="0" lvl="0" marL="0" marR="0" rtl="0" algn="ctr">
                        <a:lnSpc>
                          <a:spcPct val="100000"/>
                        </a:lnSpc>
                        <a:spcBef>
                          <a:spcPts val="0"/>
                        </a:spcBef>
                        <a:spcAft>
                          <a:spcPts val="0"/>
                        </a:spcAft>
                        <a:buNone/>
                      </a:pPr>
                      <a:r>
                        <a:rPr lang="vi" sz="1400" u="none" cap="none" strike="noStrike"/>
                        <a:t>…</a:t>
                      </a:r>
                      <a:endParaRPr/>
                    </a:p>
                  </a:txBody>
                  <a:tcPr marT="45725" marB="45725" marR="91450" marL="91450"/>
                </a:tc>
              </a:tr>
            </a:tbl>
          </a:graphicData>
        </a:graphic>
      </p:graphicFrame>
      <p:graphicFrame>
        <p:nvGraphicFramePr>
          <p:cNvPr id="3276" name="Google Shape;3276;p156"/>
          <p:cNvGraphicFramePr/>
          <p:nvPr/>
        </p:nvGraphicFramePr>
        <p:xfrm>
          <a:off x="0" y="1158775"/>
          <a:ext cx="3000000" cy="3000000"/>
        </p:xfrm>
        <a:graphic>
          <a:graphicData uri="http://schemas.openxmlformats.org/drawingml/2006/table">
            <a:tbl>
              <a:tblPr bandRow="1" firstRow="1">
                <a:noFill/>
                <a:tableStyleId>{3637A43A-A565-4519-B4B8-B8DF88860851}</a:tableStyleId>
              </a:tblPr>
              <a:tblGrid>
                <a:gridCol w="1936950"/>
              </a:tblGrid>
              <a:tr h="370850">
                <a:tc>
                  <a:txBody>
                    <a:bodyPr>
                      <a:noAutofit/>
                    </a:bodyPr>
                    <a:lstStyle/>
                    <a:p>
                      <a:pPr indent="0" lvl="0" marL="0" marR="0" rtl="0" algn="ctr">
                        <a:lnSpc>
                          <a:spcPct val="100000"/>
                        </a:lnSpc>
                        <a:spcBef>
                          <a:spcPts val="0"/>
                        </a:spcBef>
                        <a:spcAft>
                          <a:spcPts val="0"/>
                        </a:spcAft>
                        <a:buNone/>
                      </a:pPr>
                      <a:r>
                        <a:rPr lang="vi" sz="1400" u="none" cap="none" strike="noStrike"/>
                        <a:t>Appconfig</a:t>
                      </a:r>
                      <a:endParaRPr sz="1400" u="none" cap="none" strike="noStrike"/>
                    </a:p>
                  </a:txBody>
                  <a:tcPr marT="45725" marB="45725" marR="91450" marL="91450"/>
                </a:tc>
              </a:tr>
              <a:tr h="370850">
                <a:tc>
                  <a:txBody>
                    <a:bodyPr>
                      <a:noAutofit/>
                    </a:bodyPr>
                    <a:lstStyle/>
                    <a:p>
                      <a:pPr indent="0" lvl="0" marL="0" marR="0" rtl="0" algn="ctr">
                        <a:lnSpc>
                          <a:spcPct val="100000"/>
                        </a:lnSpc>
                        <a:spcBef>
                          <a:spcPts val="0"/>
                        </a:spcBef>
                        <a:spcAft>
                          <a:spcPts val="0"/>
                        </a:spcAft>
                        <a:buNone/>
                      </a:pPr>
                      <a:r>
                        <a:rPr lang="vi" sz="1400" u="none" cap="none" strike="noStrike"/>
                        <a:t>DateFrom</a:t>
                      </a:r>
                      <a:endParaRPr sz="1400" u="none" cap="none" strike="noStrike"/>
                    </a:p>
                  </a:txBody>
                  <a:tcPr marT="45725" marB="45725" marR="91450" marL="91450"/>
                </a:tc>
              </a:tr>
              <a:tr h="370850">
                <a:tc>
                  <a:txBody>
                    <a:bodyPr>
                      <a:noAutofit/>
                    </a:bodyPr>
                    <a:lstStyle/>
                    <a:p>
                      <a:pPr indent="0" lvl="0" marL="0" marR="0" rtl="0" algn="ctr">
                        <a:lnSpc>
                          <a:spcPct val="100000"/>
                        </a:lnSpc>
                        <a:spcBef>
                          <a:spcPts val="0"/>
                        </a:spcBef>
                        <a:spcAft>
                          <a:spcPts val="0"/>
                        </a:spcAft>
                        <a:buNone/>
                      </a:pPr>
                      <a:r>
                        <a:rPr lang="vi" sz="1400" u="none" cap="none" strike="noStrike"/>
                        <a:t>DateTo</a:t>
                      </a:r>
                      <a:endParaRPr sz="1400" u="none" cap="none" strike="noStrike"/>
                    </a:p>
                  </a:txBody>
                  <a:tcPr marT="45725" marB="45725" marR="91450" marL="91450"/>
                </a:tc>
              </a:tr>
              <a:tr h="370850">
                <a:tc>
                  <a:txBody>
                    <a:bodyPr>
                      <a:noAutofit/>
                    </a:bodyPr>
                    <a:lstStyle/>
                    <a:p>
                      <a:pPr indent="0" lvl="0" marL="0" marR="0" rtl="0" algn="ctr">
                        <a:lnSpc>
                          <a:spcPct val="100000"/>
                        </a:lnSpc>
                        <a:spcBef>
                          <a:spcPts val="0"/>
                        </a:spcBef>
                        <a:spcAft>
                          <a:spcPts val="0"/>
                        </a:spcAft>
                        <a:buNone/>
                      </a:pPr>
                      <a:r>
                        <a:rPr lang="vi" sz="1400" u="none" cap="none" strike="noStrike"/>
                        <a:t>Password</a:t>
                      </a:r>
                      <a:endParaRPr/>
                    </a:p>
                  </a:txBody>
                  <a:tcPr marT="45725" marB="45725" marR="91450" marL="91450"/>
                </a:tc>
              </a:tr>
            </a:tbl>
          </a:graphicData>
        </a:graphic>
      </p:graphicFrame>
      <p:graphicFrame>
        <p:nvGraphicFramePr>
          <p:cNvPr id="3277" name="Google Shape;3277;p156"/>
          <p:cNvGraphicFramePr/>
          <p:nvPr/>
        </p:nvGraphicFramePr>
        <p:xfrm>
          <a:off x="7050635" y="1049575"/>
          <a:ext cx="3000000" cy="3000000"/>
        </p:xfrm>
        <a:graphic>
          <a:graphicData uri="http://schemas.openxmlformats.org/drawingml/2006/table">
            <a:tbl>
              <a:tblPr bandRow="1" firstRow="1">
                <a:noFill/>
                <a:tableStyleId>{3637A43A-A565-4519-B4B8-B8DF88860851}</a:tableStyleId>
              </a:tblPr>
              <a:tblGrid>
                <a:gridCol w="1936950"/>
              </a:tblGrid>
              <a:tr h="370850">
                <a:tc>
                  <a:txBody>
                    <a:bodyPr>
                      <a:noAutofit/>
                    </a:bodyPr>
                    <a:lstStyle/>
                    <a:p>
                      <a:pPr indent="0" lvl="0" marL="0" marR="0" rtl="0" algn="ctr">
                        <a:lnSpc>
                          <a:spcPct val="100000"/>
                        </a:lnSpc>
                        <a:spcBef>
                          <a:spcPts val="0"/>
                        </a:spcBef>
                        <a:spcAft>
                          <a:spcPts val="0"/>
                        </a:spcAft>
                        <a:buNone/>
                      </a:pPr>
                      <a:r>
                        <a:rPr lang="vi"/>
                        <a:t>TestContent</a:t>
                      </a:r>
                      <a:endParaRPr sz="1400" u="none" cap="none" strike="noStrike"/>
                    </a:p>
                  </a:txBody>
                  <a:tcPr marT="45725" marB="45725" marR="91450" marL="91450"/>
                </a:tc>
              </a:tr>
              <a:tr h="370850">
                <a:tc>
                  <a:txBody>
                    <a:bodyPr>
                      <a:noAutofit/>
                    </a:bodyPr>
                    <a:lstStyle/>
                    <a:p>
                      <a:pPr indent="0" lvl="0" marL="0" marR="0" rtl="0" algn="ctr">
                        <a:lnSpc>
                          <a:spcPct val="100000"/>
                        </a:lnSpc>
                        <a:spcBef>
                          <a:spcPts val="0"/>
                        </a:spcBef>
                        <a:spcAft>
                          <a:spcPts val="0"/>
                        </a:spcAft>
                        <a:buNone/>
                      </a:pPr>
                      <a:r>
                        <a:rPr lang="vi"/>
                        <a:t>TestId</a:t>
                      </a:r>
                      <a:endParaRPr/>
                    </a:p>
                  </a:txBody>
                  <a:tcPr marT="45725" marB="45725" marR="91450" marL="91450"/>
                </a:tc>
              </a:tr>
              <a:tr h="370850">
                <a:tc>
                  <a:txBody>
                    <a:bodyPr>
                      <a:noAutofit/>
                    </a:bodyPr>
                    <a:lstStyle/>
                    <a:p>
                      <a:pPr indent="0" lvl="0" marL="0" marR="0" rtl="0" algn="ctr">
                        <a:lnSpc>
                          <a:spcPct val="100000"/>
                        </a:lnSpc>
                        <a:spcBef>
                          <a:spcPts val="0"/>
                        </a:spcBef>
                        <a:spcAft>
                          <a:spcPts val="0"/>
                        </a:spcAft>
                        <a:buNone/>
                      </a:pPr>
                      <a:r>
                        <a:rPr lang="vi"/>
                        <a:t>TestContentOption</a:t>
                      </a:r>
                      <a:endParaRPr sz="1400" u="none" cap="none" strike="noStrike"/>
                    </a:p>
                  </a:txBody>
                  <a:tcPr marT="45725" marB="45725" marR="91450" marL="91450"/>
                </a:tc>
              </a:tr>
              <a:tr h="370850">
                <a:tc>
                  <a:txBody>
                    <a:bodyPr>
                      <a:noAutofit/>
                    </a:bodyPr>
                    <a:lstStyle/>
                    <a:p>
                      <a:pPr indent="0" lvl="0" marL="0" marR="0" rtl="0" algn="ctr">
                        <a:lnSpc>
                          <a:spcPct val="100000"/>
                        </a:lnSpc>
                        <a:spcBef>
                          <a:spcPts val="0"/>
                        </a:spcBef>
                        <a:spcAft>
                          <a:spcPts val="0"/>
                        </a:spcAft>
                        <a:buNone/>
                      </a:pPr>
                      <a:r>
                        <a:rPr lang="vi"/>
                        <a:t>...</a:t>
                      </a:r>
                      <a:endParaRPr sz="1400" u="none" cap="none" strike="noStrike"/>
                    </a:p>
                  </a:txBody>
                  <a:tcPr marT="45725" marB="45725" marR="91450" marL="91450"/>
                </a:tc>
              </a:tr>
            </a:tbl>
          </a:graphicData>
        </a:graphic>
      </p:graphicFrame>
      <p:graphicFrame>
        <p:nvGraphicFramePr>
          <p:cNvPr id="3278" name="Google Shape;3278;p156"/>
          <p:cNvGraphicFramePr/>
          <p:nvPr/>
        </p:nvGraphicFramePr>
        <p:xfrm>
          <a:off x="1130733" y="3532302"/>
          <a:ext cx="3000000" cy="3000000"/>
        </p:xfrm>
        <a:graphic>
          <a:graphicData uri="http://schemas.openxmlformats.org/drawingml/2006/table">
            <a:tbl>
              <a:tblPr bandRow="1" firstRow="1">
                <a:noFill/>
                <a:tableStyleId>{3637A43A-A565-4519-B4B8-B8DF88860851}</a:tableStyleId>
              </a:tblPr>
              <a:tblGrid>
                <a:gridCol w="1936950"/>
              </a:tblGrid>
              <a:tr h="376450">
                <a:tc>
                  <a:txBody>
                    <a:bodyPr>
                      <a:noAutofit/>
                    </a:bodyPr>
                    <a:lstStyle/>
                    <a:p>
                      <a:pPr indent="0" lvl="0" marL="0" marR="0" rtl="0" algn="ctr">
                        <a:lnSpc>
                          <a:spcPct val="100000"/>
                        </a:lnSpc>
                        <a:spcBef>
                          <a:spcPts val="0"/>
                        </a:spcBef>
                        <a:spcAft>
                          <a:spcPts val="0"/>
                        </a:spcAft>
                        <a:buNone/>
                      </a:pPr>
                      <a:r>
                        <a:rPr lang="vi" sz="1400" u="none" cap="none" strike="noStrike"/>
                        <a:t>Option</a:t>
                      </a:r>
                      <a:endParaRPr/>
                    </a:p>
                  </a:txBody>
                  <a:tcPr marT="45725" marB="45725" marR="91450" marL="91450"/>
                </a:tc>
              </a:tr>
              <a:tr h="370850">
                <a:tc>
                  <a:txBody>
                    <a:bodyPr>
                      <a:noAutofit/>
                    </a:bodyPr>
                    <a:lstStyle/>
                    <a:p>
                      <a:pPr indent="0" lvl="0" marL="0" marR="0" rtl="0" algn="ctr">
                        <a:lnSpc>
                          <a:spcPct val="100000"/>
                        </a:lnSpc>
                        <a:spcBef>
                          <a:spcPts val="0"/>
                        </a:spcBef>
                        <a:spcAft>
                          <a:spcPts val="0"/>
                        </a:spcAft>
                        <a:buNone/>
                      </a:pPr>
                      <a:r>
                        <a:rPr lang="vi" sz="1400" u="none" cap="none" strike="noStrike"/>
                        <a:t>Id</a:t>
                      </a:r>
                      <a:endParaRPr/>
                    </a:p>
                  </a:txBody>
                  <a:tcPr marT="45725" marB="45725" marR="91450" marL="91450"/>
                </a:tc>
              </a:tr>
              <a:tr h="370850">
                <a:tc>
                  <a:txBody>
                    <a:bodyPr>
                      <a:noAutofit/>
                    </a:bodyPr>
                    <a:lstStyle/>
                    <a:p>
                      <a:pPr indent="0" lvl="0" marL="0" marR="0" rtl="0" algn="ctr">
                        <a:lnSpc>
                          <a:spcPct val="100000"/>
                        </a:lnSpc>
                        <a:spcBef>
                          <a:spcPts val="0"/>
                        </a:spcBef>
                        <a:spcAft>
                          <a:spcPts val="0"/>
                        </a:spcAft>
                        <a:buNone/>
                      </a:pPr>
                      <a:r>
                        <a:rPr lang="vi" sz="1400" u="none" cap="none" strike="noStrike"/>
                        <a:t>Content</a:t>
                      </a:r>
                      <a:endParaRPr/>
                    </a:p>
                  </a:txBody>
                  <a:tcPr marT="45725" marB="45725" marR="91450" marL="91450"/>
                </a:tc>
              </a:tr>
              <a:tr h="370850">
                <a:tc>
                  <a:txBody>
                    <a:bodyPr>
                      <a:noAutofit/>
                    </a:bodyPr>
                    <a:lstStyle/>
                    <a:p>
                      <a:pPr indent="0" lvl="0" marL="0" marR="0" rtl="0" algn="ctr">
                        <a:lnSpc>
                          <a:spcPct val="100000"/>
                        </a:lnSpc>
                        <a:spcBef>
                          <a:spcPts val="0"/>
                        </a:spcBef>
                        <a:spcAft>
                          <a:spcPts val="0"/>
                        </a:spcAft>
                        <a:buNone/>
                      </a:pPr>
                      <a:r>
                        <a:rPr lang="vi"/>
                        <a:t>...</a:t>
                      </a:r>
                      <a:endParaRPr sz="1400" u="none" cap="none" strike="noStrike"/>
                    </a:p>
                  </a:txBody>
                  <a:tcPr marT="45725" marB="45725" marR="91450" marL="91450"/>
                </a:tc>
              </a:tr>
            </a:tbl>
          </a:graphicData>
        </a:graphic>
      </p:graphicFrame>
      <p:cxnSp>
        <p:nvCxnSpPr>
          <p:cNvPr id="3279" name="Google Shape;3279;p156"/>
          <p:cNvCxnSpPr/>
          <p:nvPr/>
        </p:nvCxnSpPr>
        <p:spPr>
          <a:xfrm>
            <a:off x="3067663" y="4198468"/>
            <a:ext cx="2163000" cy="0"/>
          </a:xfrm>
          <a:prstGeom prst="straightConnector1">
            <a:avLst/>
          </a:prstGeom>
          <a:noFill/>
          <a:ln cap="flat" cmpd="sng" w="9525">
            <a:solidFill>
              <a:srgbClr val="347EB8"/>
            </a:solidFill>
            <a:prstDash val="solid"/>
            <a:round/>
            <a:headEnd len="sm" w="sm" type="none"/>
            <a:tailEnd len="med" w="med" type="triangle"/>
          </a:ln>
        </p:spPr>
      </p:cxnSp>
      <p:sp>
        <p:nvSpPr>
          <p:cNvPr id="3280" name="Google Shape;3280;p156"/>
          <p:cNvSpPr/>
          <p:nvPr/>
        </p:nvSpPr>
        <p:spPr>
          <a:xfrm>
            <a:off x="0" y="2290916"/>
            <a:ext cx="1937100" cy="351300"/>
          </a:xfrm>
          <a:prstGeom prst="rect">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81" name="Google Shape;3281;p156"/>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graphicFrame>
        <p:nvGraphicFramePr>
          <p:cNvPr id="3282" name="Google Shape;3282;p156"/>
          <p:cNvGraphicFramePr/>
          <p:nvPr/>
        </p:nvGraphicFramePr>
        <p:xfrm>
          <a:off x="4839585" y="1158763"/>
          <a:ext cx="3000000" cy="3000000"/>
        </p:xfrm>
        <a:graphic>
          <a:graphicData uri="http://schemas.openxmlformats.org/drawingml/2006/table">
            <a:tbl>
              <a:tblPr bandRow="1" firstRow="1">
                <a:noFill/>
                <a:tableStyleId>{3637A43A-A565-4519-B4B8-B8DF88860851}</a:tableStyleId>
              </a:tblPr>
              <a:tblGrid>
                <a:gridCol w="1487400"/>
              </a:tblGrid>
              <a:tr h="316250">
                <a:tc>
                  <a:txBody>
                    <a:bodyPr>
                      <a:noAutofit/>
                    </a:bodyPr>
                    <a:lstStyle/>
                    <a:p>
                      <a:pPr indent="0" lvl="0" marL="0" marR="0" rtl="0" algn="ctr">
                        <a:lnSpc>
                          <a:spcPct val="100000"/>
                        </a:lnSpc>
                        <a:spcBef>
                          <a:spcPts val="0"/>
                        </a:spcBef>
                        <a:spcAft>
                          <a:spcPts val="0"/>
                        </a:spcAft>
                        <a:buNone/>
                      </a:pPr>
                      <a:r>
                        <a:rPr lang="vi"/>
                        <a:t>Test</a:t>
                      </a:r>
                      <a:endParaRPr sz="1400" u="none" cap="none" strike="noStrike"/>
                    </a:p>
                  </a:txBody>
                  <a:tcPr marT="45725" marB="45725" marR="91450" marL="91450"/>
                </a:tc>
              </a:tr>
              <a:tr h="316250">
                <a:tc>
                  <a:txBody>
                    <a:bodyPr>
                      <a:noAutofit/>
                    </a:bodyPr>
                    <a:lstStyle/>
                    <a:p>
                      <a:pPr indent="0" lvl="0" marL="0" marR="0" rtl="0" algn="ctr">
                        <a:lnSpc>
                          <a:spcPct val="100000"/>
                        </a:lnSpc>
                        <a:spcBef>
                          <a:spcPts val="0"/>
                        </a:spcBef>
                        <a:spcAft>
                          <a:spcPts val="0"/>
                        </a:spcAft>
                        <a:buNone/>
                      </a:pPr>
                      <a:r>
                        <a:rPr lang="vi"/>
                        <a:t>id</a:t>
                      </a:r>
                      <a:endParaRPr/>
                    </a:p>
                  </a:txBody>
                  <a:tcPr marT="45725" marB="45725" marR="91450" marL="91450"/>
                </a:tc>
              </a:tr>
              <a:tr h="316250">
                <a:tc>
                  <a:txBody>
                    <a:bodyPr>
                      <a:noAutofit/>
                    </a:bodyPr>
                    <a:lstStyle/>
                    <a:p>
                      <a:pPr indent="0" lvl="0" marL="0" marR="0" rtl="0" algn="ctr">
                        <a:lnSpc>
                          <a:spcPct val="100000"/>
                        </a:lnSpc>
                        <a:spcBef>
                          <a:spcPts val="0"/>
                        </a:spcBef>
                        <a:spcAft>
                          <a:spcPts val="0"/>
                        </a:spcAft>
                        <a:buNone/>
                      </a:pPr>
                      <a:r>
                        <a:rPr lang="vi"/>
                        <a:t>StartDate</a:t>
                      </a:r>
                      <a:endParaRPr sz="1400" u="none" cap="none" strike="noStrike"/>
                    </a:p>
                  </a:txBody>
                  <a:tcPr marT="45725" marB="45725" marR="91450" marL="91450"/>
                </a:tc>
              </a:tr>
              <a:tr h="316250">
                <a:tc>
                  <a:txBody>
                    <a:bodyPr>
                      <a:noAutofit/>
                    </a:bodyPr>
                    <a:lstStyle/>
                    <a:p>
                      <a:pPr indent="0" lvl="0" marL="0" marR="0" rtl="0" algn="ctr">
                        <a:lnSpc>
                          <a:spcPct val="100000"/>
                        </a:lnSpc>
                        <a:spcBef>
                          <a:spcPts val="0"/>
                        </a:spcBef>
                        <a:spcAft>
                          <a:spcPts val="0"/>
                        </a:spcAft>
                        <a:buNone/>
                      </a:pPr>
                      <a:r>
                        <a:rPr lang="vi"/>
                        <a:t>...</a:t>
                      </a:r>
                      <a:endParaRPr sz="1400" u="none" cap="none" strike="noStrike"/>
                    </a:p>
                  </a:txBody>
                  <a:tcPr marT="45725" marB="45725" marR="91450" marL="91450"/>
                </a:tc>
              </a:tr>
            </a:tbl>
          </a:graphicData>
        </a:graphic>
      </p:graphicFrame>
      <p:cxnSp>
        <p:nvCxnSpPr>
          <p:cNvPr id="3283" name="Google Shape;3283;p156"/>
          <p:cNvCxnSpPr/>
          <p:nvPr/>
        </p:nvCxnSpPr>
        <p:spPr>
          <a:xfrm flipH="1" rot="10800000">
            <a:off x="6345575" y="1606475"/>
            <a:ext cx="716700" cy="11700"/>
          </a:xfrm>
          <a:prstGeom prst="straightConnector1">
            <a:avLst/>
          </a:prstGeom>
          <a:noFill/>
          <a:ln cap="flat" cmpd="sng" w="9525">
            <a:solidFill>
              <a:schemeClr val="dk2"/>
            </a:solidFill>
            <a:prstDash val="solid"/>
            <a:round/>
            <a:headEnd len="med" w="med" type="none"/>
            <a:tailEnd len="med" w="med" type="triangle"/>
          </a:ln>
        </p:spPr>
      </p:cxnSp>
      <p:cxnSp>
        <p:nvCxnSpPr>
          <p:cNvPr id="3284" name="Google Shape;3284;p156"/>
          <p:cNvCxnSpPr/>
          <p:nvPr/>
        </p:nvCxnSpPr>
        <p:spPr>
          <a:xfrm flipH="1" rot="10800000">
            <a:off x="2172975" y="1885725"/>
            <a:ext cx="2620500" cy="3000"/>
          </a:xfrm>
          <a:prstGeom prst="bentConnector3">
            <a:avLst>
              <a:gd fmla="val 50000" name="adj1"/>
            </a:avLst>
          </a:prstGeom>
          <a:noFill/>
          <a:ln cap="flat" cmpd="sng" w="28575">
            <a:solidFill>
              <a:srgbClr val="00B050"/>
            </a:solidFill>
            <a:prstDash val="solid"/>
            <a:round/>
            <a:headEnd len="sm" w="sm" type="none"/>
            <a:tailEnd len="sm" w="sm" type="none"/>
          </a:ln>
        </p:spPr>
      </p:cxnSp>
      <p:cxnSp>
        <p:nvCxnSpPr>
          <p:cNvPr id="3285" name="Google Shape;3285;p156"/>
          <p:cNvCxnSpPr/>
          <p:nvPr/>
        </p:nvCxnSpPr>
        <p:spPr>
          <a:xfrm>
            <a:off x="1936955" y="2113935"/>
            <a:ext cx="516300" cy="0"/>
          </a:xfrm>
          <a:prstGeom prst="straightConnector1">
            <a:avLst/>
          </a:prstGeom>
          <a:noFill/>
          <a:ln cap="flat" cmpd="sng" w="57150">
            <a:solidFill>
              <a:srgbClr val="FF0000"/>
            </a:solidFill>
            <a:prstDash val="solid"/>
            <a:round/>
            <a:headEnd len="sm" w="sm" type="none"/>
            <a:tailEnd len="sm" w="sm" type="none"/>
          </a:ln>
        </p:spPr>
      </p:cxnSp>
      <p:cxnSp>
        <p:nvCxnSpPr>
          <p:cNvPr id="3286" name="Google Shape;3286;p156"/>
          <p:cNvCxnSpPr/>
          <p:nvPr/>
        </p:nvCxnSpPr>
        <p:spPr>
          <a:xfrm>
            <a:off x="1936955" y="1700980"/>
            <a:ext cx="506400" cy="0"/>
          </a:xfrm>
          <a:prstGeom prst="straightConnector1">
            <a:avLst/>
          </a:prstGeom>
          <a:noFill/>
          <a:ln cap="flat" cmpd="sng" w="57150">
            <a:solidFill>
              <a:srgbClr val="FF0000"/>
            </a:solidFill>
            <a:prstDash val="solid"/>
            <a:round/>
            <a:headEnd len="sm" w="sm" type="none"/>
            <a:tailEnd len="sm" w="sm" type="none"/>
          </a:ln>
        </p:spPr>
      </p:cxnSp>
      <p:cxnSp>
        <p:nvCxnSpPr>
          <p:cNvPr id="3287" name="Google Shape;3287;p156"/>
          <p:cNvCxnSpPr/>
          <p:nvPr/>
        </p:nvCxnSpPr>
        <p:spPr>
          <a:xfrm rot="10800000">
            <a:off x="2138360" y="1999646"/>
            <a:ext cx="3092400" cy="1854600"/>
          </a:xfrm>
          <a:prstGeom prst="bentConnector3">
            <a:avLst>
              <a:gd fmla="val 50000" name="adj1"/>
            </a:avLst>
          </a:prstGeom>
          <a:noFill/>
          <a:ln cap="flat" cmpd="sng" w="28575">
            <a:solidFill>
              <a:srgbClr val="00B050"/>
            </a:solidFill>
            <a:prstDash val="solid"/>
            <a:round/>
            <a:headEnd len="sm" w="sm" type="none"/>
            <a:tailEnd len="sm" w="sm" type="none"/>
          </a:ln>
        </p:spPr>
      </p:cxnSp>
      <p:sp>
        <p:nvSpPr>
          <p:cNvPr id="3288" name="Google Shape;3288;p156"/>
          <p:cNvSpPr txBox="1"/>
          <p:nvPr/>
        </p:nvSpPr>
        <p:spPr>
          <a:xfrm>
            <a:off x="7123288" y="0"/>
            <a:ext cx="1414200" cy="127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vi" sz="1400" u="none" cap="none" strike="noStrike">
                <a:solidFill>
                  <a:schemeClr val="dk1"/>
                </a:solidFill>
                <a:latin typeface="Arial"/>
                <a:ea typeface="Arial"/>
                <a:cs typeface="Arial"/>
                <a:sym typeface="Arial"/>
              </a:rPr>
              <a:t>OUR IDEAS</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HANDLING</a:t>
            </a:r>
            <a:endParaRPr b="1" i="0" sz="1400" u="none" cap="none" strike="noStrike">
              <a:solidFill>
                <a:srgbClr val="FF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ADVANTAGES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DEMO</a:t>
            </a:r>
            <a:endParaRPr b="1" i="0" sz="1400" u="none" cap="none" strike="noStrike">
              <a:solidFill>
                <a:srgbClr val="FF0000"/>
              </a:solidFill>
              <a:latin typeface="Arial"/>
              <a:ea typeface="Arial"/>
              <a:cs typeface="Arial"/>
              <a:sym typeface="Arial"/>
            </a:endParaRPr>
          </a:p>
        </p:txBody>
      </p:sp>
      <p:sp>
        <p:nvSpPr>
          <p:cNvPr id="3289" name="Google Shape;3289;p156"/>
          <p:cNvSpPr/>
          <p:nvPr/>
        </p:nvSpPr>
        <p:spPr>
          <a:xfrm>
            <a:off x="1130650" y="4279591"/>
            <a:ext cx="1937100" cy="351300"/>
          </a:xfrm>
          <a:prstGeom prst="rect">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90" name="Google Shape;3290;p156"/>
          <p:cNvSpPr/>
          <p:nvPr/>
        </p:nvSpPr>
        <p:spPr>
          <a:xfrm>
            <a:off x="5230675" y="3340191"/>
            <a:ext cx="1937100" cy="351300"/>
          </a:xfrm>
          <a:prstGeom prst="rect">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91" name="Google Shape;3291;p156"/>
          <p:cNvSpPr/>
          <p:nvPr/>
        </p:nvSpPr>
        <p:spPr>
          <a:xfrm>
            <a:off x="7050550" y="1791266"/>
            <a:ext cx="1937100" cy="351300"/>
          </a:xfrm>
          <a:prstGeom prst="rect">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5" name="Shape 3295"/>
        <p:cNvGrpSpPr/>
        <p:nvPr/>
      </p:nvGrpSpPr>
      <p:grpSpPr>
        <a:xfrm>
          <a:off x="0" y="0"/>
          <a:ext cx="0" cy="0"/>
          <a:chOff x="0" y="0"/>
          <a:chExt cx="0" cy="0"/>
        </a:xfrm>
      </p:grpSpPr>
      <p:sp>
        <p:nvSpPr>
          <p:cNvPr id="3296" name="Google Shape;3296;p157"/>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PROCESS KILLING FLOW HANDLING</a:t>
            </a:r>
            <a:endParaRPr/>
          </a:p>
        </p:txBody>
      </p:sp>
      <p:sp>
        <p:nvSpPr>
          <p:cNvPr id="3297" name="Google Shape;3297;p157"/>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pic>
        <p:nvPicPr>
          <p:cNvPr id="3298" name="Google Shape;3298;p157"/>
          <p:cNvPicPr preferRelativeResize="0"/>
          <p:nvPr/>
        </p:nvPicPr>
        <p:blipFill rotWithShape="1">
          <a:blip r:embed="rId3">
            <a:alphaModFix/>
          </a:blip>
          <a:srcRect b="0" l="0" r="0" t="0"/>
          <a:stretch/>
        </p:blipFill>
        <p:spPr>
          <a:xfrm>
            <a:off x="-38600" y="1272143"/>
            <a:ext cx="9144000" cy="3321912"/>
          </a:xfrm>
          <a:prstGeom prst="rect">
            <a:avLst/>
          </a:prstGeom>
          <a:noFill/>
          <a:ln>
            <a:noFill/>
          </a:ln>
        </p:spPr>
      </p:pic>
      <p:sp>
        <p:nvSpPr>
          <p:cNvPr id="3299" name="Google Shape;3299;p157"/>
          <p:cNvSpPr/>
          <p:nvPr/>
        </p:nvSpPr>
        <p:spPr>
          <a:xfrm>
            <a:off x="608500" y="1458100"/>
            <a:ext cx="3306600" cy="3178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0" name="Google Shape;3300;p157"/>
          <p:cNvSpPr/>
          <p:nvPr/>
        </p:nvSpPr>
        <p:spPr>
          <a:xfrm>
            <a:off x="4113250" y="1412175"/>
            <a:ext cx="4887900" cy="3178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1" name="Google Shape;3301;p157"/>
          <p:cNvSpPr txBox="1"/>
          <p:nvPr/>
        </p:nvSpPr>
        <p:spPr>
          <a:xfrm>
            <a:off x="7123288" y="0"/>
            <a:ext cx="1414170" cy="127214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vi" sz="1400" u="none" cap="none" strike="noStrike">
                <a:solidFill>
                  <a:schemeClr val="dk1"/>
                </a:solidFill>
                <a:latin typeface="Arial"/>
                <a:ea typeface="Arial"/>
                <a:cs typeface="Arial"/>
                <a:sym typeface="Arial"/>
              </a:rPr>
              <a:t>OUR IDEAS</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HANDLING</a:t>
            </a:r>
            <a:endParaRPr b="1" i="0" sz="1400" u="none" cap="none" strike="noStrike">
              <a:solidFill>
                <a:srgbClr val="FF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ADVANTAGES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DEMO</a:t>
            </a:r>
            <a:endParaRPr b="1" i="0" sz="1400" u="none" cap="none" strike="noStrike">
              <a:solidFill>
                <a:srgbClr val="FF0000"/>
              </a:solidFill>
              <a:latin typeface="Arial"/>
              <a:ea typeface="Arial"/>
              <a:cs typeface="Arial"/>
              <a:sym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5" name="Shape 3305"/>
        <p:cNvGrpSpPr/>
        <p:nvPr/>
      </p:nvGrpSpPr>
      <p:grpSpPr>
        <a:xfrm>
          <a:off x="0" y="0"/>
          <a:ext cx="0" cy="0"/>
          <a:chOff x="0" y="0"/>
          <a:chExt cx="0" cy="0"/>
        </a:xfrm>
      </p:grpSpPr>
      <p:sp>
        <p:nvSpPr>
          <p:cNvPr id="3306" name="Google Shape;3306;p158"/>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PROCESS KILLING FLOW HANDLING</a:t>
            </a:r>
            <a:endParaRPr/>
          </a:p>
        </p:txBody>
      </p:sp>
      <p:sp>
        <p:nvSpPr>
          <p:cNvPr id="3307" name="Google Shape;3307;p158"/>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pic>
        <p:nvPicPr>
          <p:cNvPr id="3308" name="Google Shape;3308;p158"/>
          <p:cNvPicPr preferRelativeResize="0"/>
          <p:nvPr/>
        </p:nvPicPr>
        <p:blipFill rotWithShape="1">
          <a:blip r:embed="rId3">
            <a:alphaModFix/>
          </a:blip>
          <a:srcRect b="0" l="0" r="0" t="0"/>
          <a:stretch/>
        </p:blipFill>
        <p:spPr>
          <a:xfrm>
            <a:off x="211535" y="1158775"/>
            <a:ext cx="5785228" cy="3946603"/>
          </a:xfrm>
          <a:prstGeom prst="rect">
            <a:avLst/>
          </a:prstGeom>
          <a:noFill/>
          <a:ln>
            <a:noFill/>
          </a:ln>
        </p:spPr>
      </p:pic>
      <p:sp>
        <p:nvSpPr>
          <p:cNvPr id="3309" name="Google Shape;3309;p158"/>
          <p:cNvSpPr txBox="1"/>
          <p:nvPr/>
        </p:nvSpPr>
        <p:spPr>
          <a:xfrm>
            <a:off x="7123288" y="0"/>
            <a:ext cx="1414170" cy="127214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vi" sz="1400" u="none" cap="none" strike="noStrike">
                <a:solidFill>
                  <a:schemeClr val="dk1"/>
                </a:solidFill>
                <a:latin typeface="Arial"/>
                <a:ea typeface="Arial"/>
                <a:cs typeface="Arial"/>
                <a:sym typeface="Arial"/>
              </a:rPr>
              <a:t>OUR IDEAS</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HANDLING</a:t>
            </a:r>
            <a:endParaRPr b="1" i="0" sz="1400" u="none" cap="none" strike="noStrike">
              <a:solidFill>
                <a:srgbClr val="FF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ADVANTAGES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DEMO</a:t>
            </a:r>
            <a:endParaRPr b="1" i="0" sz="1400" u="none" cap="none" strike="noStrike">
              <a:solidFill>
                <a:srgbClr val="FF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Google Shape;528;p33"/>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CURRENT PROCESS</a:t>
            </a:r>
            <a:endParaRPr/>
          </a:p>
        </p:txBody>
      </p:sp>
      <p:sp>
        <p:nvSpPr>
          <p:cNvPr id="529" name="Google Shape;529;p33"/>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grpSp>
        <p:nvGrpSpPr>
          <p:cNvPr id="530" name="Google Shape;530;p33"/>
          <p:cNvGrpSpPr/>
          <p:nvPr/>
        </p:nvGrpSpPr>
        <p:grpSpPr>
          <a:xfrm>
            <a:off x="263101" y="580106"/>
            <a:ext cx="407743" cy="391135"/>
            <a:chOff x="5233525" y="4954450"/>
            <a:chExt cx="538275" cy="516350"/>
          </a:xfrm>
        </p:grpSpPr>
        <p:sp>
          <p:nvSpPr>
            <p:cNvPr id="531" name="Google Shape;531;p33"/>
            <p:cNvSpPr/>
            <p:nvPr/>
          </p:nvSpPr>
          <p:spPr>
            <a:xfrm>
              <a:off x="5637825" y="4954450"/>
              <a:ext cx="89525" cy="89525"/>
            </a:xfrm>
            <a:custGeom>
              <a:rect b="b" l="l" r="r" t="t"/>
              <a:pathLst>
                <a:path extrusionOk="0" fill="none" h="3581" w="3581">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33"/>
            <p:cNvSpPr/>
            <p:nvPr/>
          </p:nvSpPr>
          <p:spPr>
            <a:xfrm>
              <a:off x="5323025" y="4980625"/>
              <a:ext cx="88925" cy="88925"/>
            </a:xfrm>
            <a:custGeom>
              <a:rect b="b" l="l" r="r" t="t"/>
              <a:pathLst>
                <a:path extrusionOk="0" fill="none" h="3557" w="3557">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33"/>
            <p:cNvSpPr/>
            <p:nvPr/>
          </p:nvSpPr>
          <p:spPr>
            <a:xfrm>
              <a:off x="5233525" y="5255225"/>
              <a:ext cx="89525" cy="89525"/>
            </a:xfrm>
            <a:custGeom>
              <a:rect b="b" l="l" r="r" t="t"/>
              <a:pathLst>
                <a:path extrusionOk="0" fill="none" h="3581" w="3581">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33"/>
            <p:cNvSpPr/>
            <p:nvPr/>
          </p:nvSpPr>
          <p:spPr>
            <a:xfrm>
              <a:off x="5453325" y="5382475"/>
              <a:ext cx="88925" cy="88325"/>
            </a:xfrm>
            <a:custGeom>
              <a:rect b="b" l="l" r="r" t="t"/>
              <a:pathLst>
                <a:path extrusionOk="0" fill="none" h="3533" w="3557">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33"/>
            <p:cNvSpPr/>
            <p:nvPr/>
          </p:nvSpPr>
          <p:spPr>
            <a:xfrm>
              <a:off x="5682875" y="5188875"/>
              <a:ext cx="88925" cy="89525"/>
            </a:xfrm>
            <a:custGeom>
              <a:rect b="b" l="l" r="r" t="t"/>
              <a:pathLst>
                <a:path extrusionOk="0" fill="none" h="3581" w="3557">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33"/>
            <p:cNvSpPr/>
            <p:nvPr/>
          </p:nvSpPr>
          <p:spPr>
            <a:xfrm>
              <a:off x="5411925" y="5110925"/>
              <a:ext cx="188775" cy="189400"/>
            </a:xfrm>
            <a:custGeom>
              <a:rect b="b" l="l" r="r" t="t"/>
              <a:pathLst>
                <a:path extrusionOk="0" fill="none" h="7576" w="7551">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33"/>
            <p:cNvSpPr/>
            <p:nvPr/>
          </p:nvSpPr>
          <p:spPr>
            <a:xfrm>
              <a:off x="5367475" y="5025075"/>
              <a:ext cx="81600" cy="105975"/>
            </a:xfrm>
            <a:custGeom>
              <a:rect b="b" l="l" r="r" t="t"/>
              <a:pathLst>
                <a:path extrusionOk="0" fill="none" h="4239" w="3264">
                  <a:moveTo>
                    <a:pt x="0" y="1"/>
                  </a:moveTo>
                  <a:lnTo>
                    <a:pt x="3264" y="4238"/>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33"/>
            <p:cNvSpPr/>
            <p:nvPr/>
          </p:nvSpPr>
          <p:spPr>
            <a:xfrm>
              <a:off x="5567800" y="4999500"/>
              <a:ext cx="115100" cy="133975"/>
            </a:xfrm>
            <a:custGeom>
              <a:rect b="b" l="l" r="r" t="t"/>
              <a:pathLst>
                <a:path extrusionOk="0" fill="none" h="5359" w="4604">
                  <a:moveTo>
                    <a:pt x="0" y="5359"/>
                  </a:moveTo>
                  <a:lnTo>
                    <a:pt x="4603"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33"/>
            <p:cNvSpPr/>
            <p:nvPr/>
          </p:nvSpPr>
          <p:spPr>
            <a:xfrm>
              <a:off x="5600075" y="5217475"/>
              <a:ext cx="127275" cy="16475"/>
            </a:xfrm>
            <a:custGeom>
              <a:rect b="b" l="l" r="r" t="t"/>
              <a:pathLst>
                <a:path extrusionOk="0" fill="none" h="659" w="5091">
                  <a:moveTo>
                    <a:pt x="5090" y="658"/>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33"/>
            <p:cNvSpPr/>
            <p:nvPr/>
          </p:nvSpPr>
          <p:spPr>
            <a:xfrm>
              <a:off x="5497775" y="5299675"/>
              <a:ext cx="4900" cy="126675"/>
            </a:xfrm>
            <a:custGeom>
              <a:rect b="b" l="l" r="r" t="t"/>
              <a:pathLst>
                <a:path extrusionOk="0" fill="none" h="5067" w="196">
                  <a:moveTo>
                    <a:pt x="0" y="5067"/>
                  </a:moveTo>
                  <a:lnTo>
                    <a:pt x="195"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33"/>
            <p:cNvSpPr/>
            <p:nvPr/>
          </p:nvSpPr>
          <p:spPr>
            <a:xfrm>
              <a:off x="5277975" y="5241825"/>
              <a:ext cx="141275" cy="58500"/>
            </a:xfrm>
            <a:custGeom>
              <a:rect b="b" l="l" r="r" t="t"/>
              <a:pathLst>
                <a:path extrusionOk="0" fill="none" h="2340" w="5651">
                  <a:moveTo>
                    <a:pt x="0" y="2339"/>
                  </a:moveTo>
                  <a:lnTo>
                    <a:pt x="5651"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2" name="Google Shape;542;p33"/>
          <p:cNvGrpSpPr/>
          <p:nvPr/>
        </p:nvGrpSpPr>
        <p:grpSpPr>
          <a:xfrm>
            <a:off x="431185" y="2827705"/>
            <a:ext cx="1630911" cy="311654"/>
            <a:chOff x="769938" y="2456536"/>
            <a:chExt cx="1613466" cy="345642"/>
          </a:xfrm>
        </p:grpSpPr>
        <p:sp>
          <p:nvSpPr>
            <p:cNvPr id="543" name="Google Shape;543;p33"/>
            <p:cNvSpPr/>
            <p:nvPr/>
          </p:nvSpPr>
          <p:spPr>
            <a:xfrm>
              <a:off x="769938" y="2456536"/>
              <a:ext cx="1613466" cy="345642"/>
            </a:xfrm>
            <a:prstGeom prst="notchedRightArrow">
              <a:avLst>
                <a:gd fmla="val 100000" name="adj1"/>
                <a:gd fmla="val 91021" name="adj2"/>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544" name="Google Shape;544;p33"/>
            <p:cNvSpPr/>
            <p:nvPr/>
          </p:nvSpPr>
          <p:spPr>
            <a:xfrm>
              <a:off x="1482001" y="2534688"/>
              <a:ext cx="189341" cy="18933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rgbClr val="999999"/>
                </a:solidFill>
                <a:latin typeface="Arial"/>
                <a:ea typeface="Arial"/>
                <a:cs typeface="Arial"/>
                <a:sym typeface="Arial"/>
              </a:endParaRPr>
            </a:p>
          </p:txBody>
        </p:sp>
      </p:grpSp>
      <p:sp>
        <p:nvSpPr>
          <p:cNvPr id="545" name="Google Shape;545;p33"/>
          <p:cNvSpPr txBox="1"/>
          <p:nvPr/>
        </p:nvSpPr>
        <p:spPr>
          <a:xfrm>
            <a:off x="719600" y="3182050"/>
            <a:ext cx="1058618" cy="296012"/>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i="0" lang="vi" sz="1600" u="none" cap="none" strike="noStrike">
                <a:solidFill>
                  <a:schemeClr val="accent1"/>
                </a:solidFill>
                <a:latin typeface="Arial"/>
                <a:ea typeface="Arial"/>
                <a:cs typeface="Arial"/>
                <a:sym typeface="Arial"/>
              </a:rPr>
              <a:t>Teacher</a:t>
            </a:r>
            <a:endParaRPr b="0" i="0" sz="1600" u="none" cap="none" strike="noStrike">
              <a:solidFill>
                <a:schemeClr val="accent1"/>
              </a:solidFill>
              <a:latin typeface="Arial"/>
              <a:ea typeface="Arial"/>
              <a:cs typeface="Arial"/>
              <a:sym typeface="Arial"/>
            </a:endParaRPr>
          </a:p>
        </p:txBody>
      </p:sp>
      <p:cxnSp>
        <p:nvCxnSpPr>
          <p:cNvPr id="546" name="Google Shape;546;p33"/>
          <p:cNvCxnSpPr>
            <a:stCxn id="547" idx="7"/>
          </p:cNvCxnSpPr>
          <p:nvPr/>
        </p:nvCxnSpPr>
        <p:spPr>
          <a:xfrm>
            <a:off x="1244412" y="2428446"/>
            <a:ext cx="0" cy="554400"/>
          </a:xfrm>
          <a:prstGeom prst="straightConnector1">
            <a:avLst/>
          </a:prstGeom>
          <a:noFill/>
          <a:ln cap="flat" cmpd="sng" w="19050">
            <a:solidFill>
              <a:schemeClr val="accent1"/>
            </a:solidFill>
            <a:prstDash val="solid"/>
            <a:round/>
            <a:headEnd len="med" w="med" type="oval"/>
            <a:tailEnd len="med" w="med" type="oval"/>
          </a:ln>
        </p:spPr>
      </p:cxnSp>
      <p:grpSp>
        <p:nvGrpSpPr>
          <p:cNvPr id="548" name="Google Shape;548;p33"/>
          <p:cNvGrpSpPr/>
          <p:nvPr/>
        </p:nvGrpSpPr>
        <p:grpSpPr>
          <a:xfrm>
            <a:off x="844930" y="1715754"/>
            <a:ext cx="798966" cy="712693"/>
            <a:chOff x="1179256" y="1400898"/>
            <a:chExt cx="790420" cy="790420"/>
          </a:xfrm>
        </p:grpSpPr>
        <p:sp>
          <p:nvSpPr>
            <p:cNvPr id="547" name="Google Shape;547;p33"/>
            <p:cNvSpPr/>
            <p:nvPr/>
          </p:nvSpPr>
          <p:spPr>
            <a:xfrm rot="8100000">
              <a:off x="1295010" y="1516652"/>
              <a:ext cx="558911" cy="558911"/>
            </a:xfrm>
            <a:prstGeom prst="teardrop">
              <a:avLst>
                <a:gd fmla="val 10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549" name="Google Shape;549;p33"/>
            <p:cNvSpPr/>
            <p:nvPr/>
          </p:nvSpPr>
          <p:spPr>
            <a:xfrm>
              <a:off x="1390237" y="1619580"/>
              <a:ext cx="368458" cy="368458"/>
            </a:xfrm>
            <a:prstGeom prst="ellipse">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0" i="0" lang="vi" sz="1050" u="none" cap="none" strike="noStrike">
                  <a:solidFill>
                    <a:schemeClr val="lt1"/>
                  </a:solidFill>
                  <a:latin typeface="Arial"/>
                  <a:ea typeface="Arial"/>
                  <a:cs typeface="Arial"/>
                  <a:sym typeface="Arial"/>
                </a:rPr>
                <a:t></a:t>
              </a:r>
              <a:endParaRPr b="1" i="0" sz="825" u="none" cap="none" strike="noStrike">
                <a:solidFill>
                  <a:schemeClr val="lt1"/>
                </a:solidFill>
                <a:latin typeface="Arial"/>
                <a:ea typeface="Arial"/>
                <a:cs typeface="Arial"/>
                <a:sym typeface="Arial"/>
              </a:endParaRPr>
            </a:p>
          </p:txBody>
        </p:sp>
      </p:grpSp>
      <p:grpSp>
        <p:nvGrpSpPr>
          <p:cNvPr id="550" name="Google Shape;550;p33"/>
          <p:cNvGrpSpPr/>
          <p:nvPr/>
        </p:nvGrpSpPr>
        <p:grpSpPr>
          <a:xfrm>
            <a:off x="0" y="3557402"/>
            <a:ext cx="2488833" cy="334980"/>
            <a:chOff x="174237" y="661615"/>
            <a:chExt cx="2402762" cy="201904"/>
          </a:xfrm>
        </p:grpSpPr>
        <p:sp>
          <p:nvSpPr>
            <p:cNvPr id="551" name="Google Shape;551;p33"/>
            <p:cNvSpPr txBox="1"/>
            <p:nvPr/>
          </p:nvSpPr>
          <p:spPr>
            <a:xfrm>
              <a:off x="174237" y="661615"/>
              <a:ext cx="2402762" cy="15611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vi" sz="1400" u="none" cap="none" strike="noStrike">
                  <a:solidFill>
                    <a:schemeClr val="accent1"/>
                  </a:solidFill>
                  <a:latin typeface="Arial"/>
                  <a:ea typeface="Arial"/>
                  <a:cs typeface="Arial"/>
                  <a:sym typeface="Arial"/>
                </a:rPr>
                <a:t>CREATE QUESTIONS</a:t>
              </a:r>
              <a:endParaRPr b="0" i="0" sz="1400" u="none" cap="none" strike="noStrike">
                <a:solidFill>
                  <a:srgbClr val="000000"/>
                </a:solidFill>
                <a:latin typeface="Arial"/>
                <a:ea typeface="Arial"/>
                <a:cs typeface="Arial"/>
                <a:sym typeface="Arial"/>
              </a:endParaRPr>
            </a:p>
          </p:txBody>
        </p:sp>
        <p:sp>
          <p:nvSpPr>
            <p:cNvPr id="552" name="Google Shape;552;p33"/>
            <p:cNvSpPr txBox="1"/>
            <p:nvPr/>
          </p:nvSpPr>
          <p:spPr>
            <a:xfrm>
              <a:off x="690582" y="779887"/>
              <a:ext cx="1370060" cy="8363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750"/>
                <a:buFont typeface="Arial"/>
                <a:buNone/>
              </a:pPr>
              <a:r>
                <a:t/>
              </a:r>
              <a:endParaRPr b="1" i="0" sz="750" u="none" cap="none" strike="noStrike">
                <a:solidFill>
                  <a:srgbClr val="7F7F7F"/>
                </a:solidFill>
                <a:latin typeface="Arial"/>
                <a:ea typeface="Arial"/>
                <a:cs typeface="Arial"/>
                <a:sym typeface="Arial"/>
              </a:endParaRPr>
            </a:p>
          </p:txBody>
        </p:sp>
      </p:grpSp>
      <p:grpSp>
        <p:nvGrpSpPr>
          <p:cNvPr id="553" name="Google Shape;553;p33"/>
          <p:cNvGrpSpPr/>
          <p:nvPr/>
        </p:nvGrpSpPr>
        <p:grpSpPr>
          <a:xfrm>
            <a:off x="431185" y="2827705"/>
            <a:ext cx="1630911" cy="311654"/>
            <a:chOff x="769938" y="2456536"/>
            <a:chExt cx="1613466" cy="345642"/>
          </a:xfrm>
        </p:grpSpPr>
        <p:sp>
          <p:nvSpPr>
            <p:cNvPr id="554" name="Google Shape;554;p33"/>
            <p:cNvSpPr/>
            <p:nvPr/>
          </p:nvSpPr>
          <p:spPr>
            <a:xfrm>
              <a:off x="769938" y="2456536"/>
              <a:ext cx="1613466" cy="345642"/>
            </a:xfrm>
            <a:prstGeom prst="notchedRightArrow">
              <a:avLst>
                <a:gd fmla="val 100000" name="adj1"/>
                <a:gd fmla="val 91021" name="adj2"/>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555" name="Google Shape;555;p33"/>
            <p:cNvSpPr/>
            <p:nvPr/>
          </p:nvSpPr>
          <p:spPr>
            <a:xfrm>
              <a:off x="1482001" y="2534688"/>
              <a:ext cx="189341" cy="18933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rgbClr val="999999"/>
                </a:solidFill>
                <a:latin typeface="Arial"/>
                <a:ea typeface="Arial"/>
                <a:cs typeface="Arial"/>
                <a:sym typeface="Arial"/>
              </a:endParaRPr>
            </a:p>
          </p:txBody>
        </p:sp>
      </p:grpSp>
      <p:grpSp>
        <p:nvGrpSpPr>
          <p:cNvPr id="556" name="Google Shape;556;p33"/>
          <p:cNvGrpSpPr/>
          <p:nvPr/>
        </p:nvGrpSpPr>
        <p:grpSpPr>
          <a:xfrm>
            <a:off x="1938274" y="2827705"/>
            <a:ext cx="1630911" cy="311654"/>
            <a:chOff x="769938" y="2456536"/>
            <a:chExt cx="1613466" cy="345642"/>
          </a:xfrm>
        </p:grpSpPr>
        <p:sp>
          <p:nvSpPr>
            <p:cNvPr id="557" name="Google Shape;557;p33"/>
            <p:cNvSpPr/>
            <p:nvPr/>
          </p:nvSpPr>
          <p:spPr>
            <a:xfrm>
              <a:off x="769938" y="2456536"/>
              <a:ext cx="1613466" cy="345642"/>
            </a:xfrm>
            <a:prstGeom prst="notchedRightArrow">
              <a:avLst>
                <a:gd fmla="val 100000" name="adj1"/>
                <a:gd fmla="val 91021" name="adj2"/>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558" name="Google Shape;558;p33"/>
            <p:cNvSpPr/>
            <p:nvPr/>
          </p:nvSpPr>
          <p:spPr>
            <a:xfrm>
              <a:off x="1482001" y="2534688"/>
              <a:ext cx="189341" cy="18933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rgbClr val="999999"/>
                </a:solidFill>
                <a:latin typeface="Arial"/>
                <a:ea typeface="Arial"/>
                <a:cs typeface="Arial"/>
                <a:sym typeface="Arial"/>
              </a:endParaRPr>
            </a:p>
          </p:txBody>
        </p:sp>
      </p:grpSp>
      <p:sp>
        <p:nvSpPr>
          <p:cNvPr id="559" name="Google Shape;559;p33"/>
          <p:cNvSpPr txBox="1"/>
          <p:nvPr/>
        </p:nvSpPr>
        <p:spPr>
          <a:xfrm>
            <a:off x="2447228" y="2525330"/>
            <a:ext cx="615727" cy="296012"/>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i="0" lang="vi" sz="1600" u="none" cap="none" strike="noStrike">
                <a:solidFill>
                  <a:schemeClr val="accent2"/>
                </a:solidFill>
                <a:latin typeface="Arial"/>
                <a:ea typeface="Arial"/>
                <a:cs typeface="Arial"/>
                <a:sym typeface="Arial"/>
              </a:rPr>
              <a:t>Staff</a:t>
            </a:r>
            <a:endParaRPr b="0" i="0" sz="1600" u="none" cap="none" strike="noStrike">
              <a:solidFill>
                <a:schemeClr val="accent2"/>
              </a:solidFill>
              <a:latin typeface="Arial"/>
              <a:ea typeface="Arial"/>
              <a:cs typeface="Arial"/>
              <a:sym typeface="Arial"/>
            </a:endParaRPr>
          </a:p>
        </p:txBody>
      </p:sp>
      <p:cxnSp>
        <p:nvCxnSpPr>
          <p:cNvPr id="560" name="Google Shape;560;p33"/>
          <p:cNvCxnSpPr>
            <a:stCxn id="561" idx="7"/>
          </p:cNvCxnSpPr>
          <p:nvPr/>
        </p:nvCxnSpPr>
        <p:spPr>
          <a:xfrm>
            <a:off x="1244412" y="2428446"/>
            <a:ext cx="0" cy="554400"/>
          </a:xfrm>
          <a:prstGeom prst="straightConnector1">
            <a:avLst/>
          </a:prstGeom>
          <a:noFill/>
          <a:ln cap="flat" cmpd="sng" w="19050">
            <a:solidFill>
              <a:schemeClr val="accent1"/>
            </a:solidFill>
            <a:prstDash val="solid"/>
            <a:round/>
            <a:headEnd len="med" w="med" type="oval"/>
            <a:tailEnd len="med" w="med" type="oval"/>
          </a:ln>
        </p:spPr>
      </p:cxnSp>
      <p:grpSp>
        <p:nvGrpSpPr>
          <p:cNvPr id="562" name="Google Shape;562;p33"/>
          <p:cNvGrpSpPr/>
          <p:nvPr/>
        </p:nvGrpSpPr>
        <p:grpSpPr>
          <a:xfrm>
            <a:off x="844930" y="1715754"/>
            <a:ext cx="798966" cy="712693"/>
            <a:chOff x="1179256" y="1400898"/>
            <a:chExt cx="790420" cy="790420"/>
          </a:xfrm>
        </p:grpSpPr>
        <p:sp>
          <p:nvSpPr>
            <p:cNvPr id="561" name="Google Shape;561;p33"/>
            <p:cNvSpPr/>
            <p:nvPr/>
          </p:nvSpPr>
          <p:spPr>
            <a:xfrm rot="8100000">
              <a:off x="1295010" y="1516652"/>
              <a:ext cx="558911" cy="558911"/>
            </a:xfrm>
            <a:prstGeom prst="teardrop">
              <a:avLst>
                <a:gd fmla="val 10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563" name="Google Shape;563;p33"/>
            <p:cNvSpPr/>
            <p:nvPr/>
          </p:nvSpPr>
          <p:spPr>
            <a:xfrm>
              <a:off x="1390237" y="1619580"/>
              <a:ext cx="368458" cy="368458"/>
            </a:xfrm>
            <a:prstGeom prst="ellipse">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25"/>
                <a:buFont typeface="Arial"/>
                <a:buNone/>
              </a:pPr>
              <a:r>
                <a:t/>
              </a:r>
              <a:endParaRPr b="1" i="0" sz="825" u="none" cap="none" strike="noStrike">
                <a:solidFill>
                  <a:schemeClr val="lt1"/>
                </a:solidFill>
                <a:latin typeface="Arial"/>
                <a:ea typeface="Arial"/>
                <a:cs typeface="Arial"/>
                <a:sym typeface="Arial"/>
              </a:endParaRPr>
            </a:p>
          </p:txBody>
        </p:sp>
      </p:grpSp>
      <p:cxnSp>
        <p:nvCxnSpPr>
          <p:cNvPr id="564" name="Google Shape;564;p33"/>
          <p:cNvCxnSpPr>
            <a:stCxn id="565" idx="7"/>
          </p:cNvCxnSpPr>
          <p:nvPr/>
        </p:nvCxnSpPr>
        <p:spPr>
          <a:xfrm rot="10800000">
            <a:off x="2752261" y="2987204"/>
            <a:ext cx="0" cy="554400"/>
          </a:xfrm>
          <a:prstGeom prst="straightConnector1">
            <a:avLst/>
          </a:prstGeom>
          <a:noFill/>
          <a:ln cap="flat" cmpd="sng" w="19050">
            <a:solidFill>
              <a:schemeClr val="accent2"/>
            </a:solidFill>
            <a:prstDash val="solid"/>
            <a:round/>
            <a:headEnd len="med" w="med" type="oval"/>
            <a:tailEnd len="med" w="med" type="oval"/>
          </a:ln>
        </p:spPr>
      </p:cxnSp>
      <p:grpSp>
        <p:nvGrpSpPr>
          <p:cNvPr id="566" name="Google Shape;566;p33"/>
          <p:cNvGrpSpPr/>
          <p:nvPr/>
        </p:nvGrpSpPr>
        <p:grpSpPr>
          <a:xfrm rot="10800000">
            <a:off x="2352778" y="3541604"/>
            <a:ext cx="798966" cy="712693"/>
            <a:chOff x="1179256" y="1400898"/>
            <a:chExt cx="790420" cy="790420"/>
          </a:xfrm>
        </p:grpSpPr>
        <p:sp>
          <p:nvSpPr>
            <p:cNvPr id="565" name="Google Shape;565;p33"/>
            <p:cNvSpPr/>
            <p:nvPr/>
          </p:nvSpPr>
          <p:spPr>
            <a:xfrm rot="8100000">
              <a:off x="1295010" y="1516652"/>
              <a:ext cx="558911" cy="558911"/>
            </a:xfrm>
            <a:prstGeom prst="teardrop">
              <a:avLst>
                <a:gd fmla="val 100000"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567" name="Google Shape;567;p33"/>
            <p:cNvSpPr/>
            <p:nvPr/>
          </p:nvSpPr>
          <p:spPr>
            <a:xfrm rot="10800000">
              <a:off x="1330108" y="1557696"/>
              <a:ext cx="476830" cy="493535"/>
            </a:xfrm>
            <a:prstGeom prst="ellipse">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568" name="Google Shape;568;p33"/>
          <p:cNvGrpSpPr/>
          <p:nvPr/>
        </p:nvGrpSpPr>
        <p:grpSpPr>
          <a:xfrm>
            <a:off x="1365707" y="2151150"/>
            <a:ext cx="2797778" cy="342385"/>
            <a:chOff x="34282" y="779887"/>
            <a:chExt cx="2701024" cy="206367"/>
          </a:xfrm>
        </p:grpSpPr>
        <p:sp>
          <p:nvSpPr>
            <p:cNvPr id="569" name="Google Shape;569;p33"/>
            <p:cNvSpPr txBox="1"/>
            <p:nvPr/>
          </p:nvSpPr>
          <p:spPr>
            <a:xfrm>
              <a:off x="34282" y="830139"/>
              <a:ext cx="2701024" cy="15611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vi" sz="1400" u="none" cap="none" strike="noStrike">
                  <a:solidFill>
                    <a:schemeClr val="accent2"/>
                  </a:solidFill>
                  <a:latin typeface="Arial"/>
                  <a:ea typeface="Arial"/>
                  <a:cs typeface="Arial"/>
                  <a:sym typeface="Arial"/>
                </a:rPr>
                <a:t>GENERATE TEST EXAM</a:t>
              </a:r>
              <a:endParaRPr b="0" i="0" sz="1400" u="none" cap="none" strike="noStrike">
                <a:solidFill>
                  <a:srgbClr val="000000"/>
                </a:solidFill>
                <a:latin typeface="Arial"/>
                <a:ea typeface="Arial"/>
                <a:cs typeface="Arial"/>
                <a:sym typeface="Arial"/>
              </a:endParaRPr>
            </a:p>
          </p:txBody>
        </p:sp>
        <p:sp>
          <p:nvSpPr>
            <p:cNvPr id="570" name="Google Shape;570;p33"/>
            <p:cNvSpPr txBox="1"/>
            <p:nvPr/>
          </p:nvSpPr>
          <p:spPr>
            <a:xfrm>
              <a:off x="690582" y="779887"/>
              <a:ext cx="1370060" cy="15611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7F7F7F"/>
                </a:solidFill>
                <a:latin typeface="Arial"/>
                <a:ea typeface="Arial"/>
                <a:cs typeface="Arial"/>
                <a:sym typeface="Arial"/>
              </a:endParaRPr>
            </a:p>
          </p:txBody>
        </p:sp>
      </p:grpSp>
      <p:grpSp>
        <p:nvGrpSpPr>
          <p:cNvPr id="571" name="Google Shape;571;p33"/>
          <p:cNvGrpSpPr/>
          <p:nvPr/>
        </p:nvGrpSpPr>
        <p:grpSpPr>
          <a:xfrm>
            <a:off x="3445362" y="2827705"/>
            <a:ext cx="1630911" cy="311654"/>
            <a:chOff x="769938" y="2456536"/>
            <a:chExt cx="1613466" cy="345642"/>
          </a:xfrm>
        </p:grpSpPr>
        <p:sp>
          <p:nvSpPr>
            <p:cNvPr id="572" name="Google Shape;572;p33"/>
            <p:cNvSpPr/>
            <p:nvPr/>
          </p:nvSpPr>
          <p:spPr>
            <a:xfrm>
              <a:off x="769938" y="2456536"/>
              <a:ext cx="1613466" cy="345642"/>
            </a:xfrm>
            <a:prstGeom prst="notchedRightArrow">
              <a:avLst>
                <a:gd fmla="val 100000" name="adj1"/>
                <a:gd fmla="val 91021" name="adj2"/>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573" name="Google Shape;573;p33"/>
            <p:cNvSpPr/>
            <p:nvPr/>
          </p:nvSpPr>
          <p:spPr>
            <a:xfrm>
              <a:off x="1482001" y="2534688"/>
              <a:ext cx="189341" cy="18933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rgbClr val="999999"/>
                </a:solidFill>
                <a:latin typeface="Arial"/>
                <a:ea typeface="Arial"/>
                <a:cs typeface="Arial"/>
                <a:sym typeface="Arial"/>
              </a:endParaRPr>
            </a:p>
          </p:txBody>
        </p:sp>
      </p:grpSp>
      <p:sp>
        <p:nvSpPr>
          <p:cNvPr id="574" name="Google Shape;574;p33"/>
          <p:cNvSpPr txBox="1"/>
          <p:nvPr/>
        </p:nvSpPr>
        <p:spPr>
          <a:xfrm>
            <a:off x="3731974" y="3182050"/>
            <a:ext cx="1058618" cy="296012"/>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i="0" lang="vi" sz="1600" u="none" cap="none" strike="noStrike">
                <a:solidFill>
                  <a:schemeClr val="accent3"/>
                </a:solidFill>
                <a:latin typeface="Arial"/>
                <a:ea typeface="Arial"/>
                <a:cs typeface="Arial"/>
                <a:sym typeface="Arial"/>
              </a:rPr>
              <a:t>Teacher</a:t>
            </a:r>
            <a:endParaRPr b="0" i="0" sz="1600" u="none" cap="none" strike="noStrike">
              <a:solidFill>
                <a:schemeClr val="accent3"/>
              </a:solidFill>
              <a:latin typeface="Arial"/>
              <a:ea typeface="Arial"/>
              <a:cs typeface="Arial"/>
              <a:sym typeface="Arial"/>
            </a:endParaRPr>
          </a:p>
        </p:txBody>
      </p:sp>
      <p:cxnSp>
        <p:nvCxnSpPr>
          <p:cNvPr id="575" name="Google Shape;575;p33"/>
          <p:cNvCxnSpPr>
            <a:stCxn id="576" idx="7"/>
          </p:cNvCxnSpPr>
          <p:nvPr/>
        </p:nvCxnSpPr>
        <p:spPr>
          <a:xfrm>
            <a:off x="4261309" y="2424150"/>
            <a:ext cx="0" cy="554400"/>
          </a:xfrm>
          <a:prstGeom prst="straightConnector1">
            <a:avLst/>
          </a:prstGeom>
          <a:noFill/>
          <a:ln cap="flat" cmpd="sng" w="19050">
            <a:solidFill>
              <a:schemeClr val="accent3"/>
            </a:solidFill>
            <a:prstDash val="solid"/>
            <a:round/>
            <a:headEnd len="med" w="med" type="oval"/>
            <a:tailEnd len="med" w="med" type="oval"/>
          </a:ln>
        </p:spPr>
      </p:cxnSp>
      <p:grpSp>
        <p:nvGrpSpPr>
          <p:cNvPr id="577" name="Google Shape;577;p33"/>
          <p:cNvGrpSpPr/>
          <p:nvPr/>
        </p:nvGrpSpPr>
        <p:grpSpPr>
          <a:xfrm>
            <a:off x="3861827" y="1711458"/>
            <a:ext cx="798966" cy="712693"/>
            <a:chOff x="1179256" y="1400898"/>
            <a:chExt cx="790420" cy="790420"/>
          </a:xfrm>
        </p:grpSpPr>
        <p:sp>
          <p:nvSpPr>
            <p:cNvPr id="576" name="Google Shape;576;p33"/>
            <p:cNvSpPr/>
            <p:nvPr/>
          </p:nvSpPr>
          <p:spPr>
            <a:xfrm rot="8100000">
              <a:off x="1295010" y="1516652"/>
              <a:ext cx="558911" cy="558911"/>
            </a:xfrm>
            <a:prstGeom prst="teardrop">
              <a:avLst>
                <a:gd fmla="val 100000" name="adj"/>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578" name="Google Shape;578;p33"/>
            <p:cNvSpPr/>
            <p:nvPr/>
          </p:nvSpPr>
          <p:spPr>
            <a:xfrm>
              <a:off x="1390237" y="1619580"/>
              <a:ext cx="368458" cy="368458"/>
            </a:xfrm>
            <a:prstGeom prst="ellipse">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grpSp>
      <p:grpSp>
        <p:nvGrpSpPr>
          <p:cNvPr id="579" name="Google Shape;579;p33"/>
          <p:cNvGrpSpPr/>
          <p:nvPr/>
        </p:nvGrpSpPr>
        <p:grpSpPr>
          <a:xfrm>
            <a:off x="2959806" y="3557401"/>
            <a:ext cx="2637905" cy="455237"/>
            <a:chOff x="102277" y="661615"/>
            <a:chExt cx="2546678" cy="274387"/>
          </a:xfrm>
        </p:grpSpPr>
        <p:sp>
          <p:nvSpPr>
            <p:cNvPr id="580" name="Google Shape;580;p33"/>
            <p:cNvSpPr txBox="1"/>
            <p:nvPr/>
          </p:nvSpPr>
          <p:spPr>
            <a:xfrm>
              <a:off x="102277" y="661615"/>
              <a:ext cx="2546678" cy="15611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vi" sz="1400" u="none" cap="none" strike="noStrike">
                  <a:solidFill>
                    <a:schemeClr val="accent3"/>
                  </a:solidFill>
                  <a:latin typeface="Arial"/>
                  <a:ea typeface="Arial"/>
                  <a:cs typeface="Arial"/>
                  <a:sym typeface="Arial"/>
                </a:rPr>
                <a:t>APPROVE TEST EXAM</a:t>
              </a:r>
              <a:endParaRPr b="0" i="0" sz="1400" u="none" cap="none" strike="noStrike">
                <a:solidFill>
                  <a:srgbClr val="000000"/>
                </a:solidFill>
                <a:latin typeface="Arial"/>
                <a:ea typeface="Arial"/>
                <a:cs typeface="Arial"/>
                <a:sym typeface="Arial"/>
              </a:endParaRPr>
            </a:p>
          </p:txBody>
        </p:sp>
        <p:sp>
          <p:nvSpPr>
            <p:cNvPr id="581" name="Google Shape;581;p33"/>
            <p:cNvSpPr txBox="1"/>
            <p:nvPr/>
          </p:nvSpPr>
          <p:spPr>
            <a:xfrm>
              <a:off x="690582" y="779887"/>
              <a:ext cx="1370060" cy="15611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7F7F7F"/>
                </a:solidFill>
                <a:latin typeface="Arial"/>
                <a:ea typeface="Arial"/>
                <a:cs typeface="Arial"/>
                <a:sym typeface="Arial"/>
              </a:endParaRPr>
            </a:p>
          </p:txBody>
        </p:sp>
      </p:grpSp>
      <p:sp>
        <p:nvSpPr>
          <p:cNvPr id="582" name="Google Shape;582;p33"/>
          <p:cNvSpPr/>
          <p:nvPr/>
        </p:nvSpPr>
        <p:spPr>
          <a:xfrm rot="8287692">
            <a:off x="2622795" y="3015919"/>
            <a:ext cx="1654020" cy="1475419"/>
          </a:xfrm>
          <a:prstGeom prst="arc">
            <a:avLst>
              <a:gd fmla="val 16200000" name="adj1"/>
              <a:gd fmla="val 0" name="adj2"/>
            </a:avLst>
          </a:prstGeom>
          <a:noFill/>
          <a:ln cap="flat" cmpd="sng" w="28575">
            <a:solidFill>
              <a:srgbClr val="A5A5A5"/>
            </a:solidFill>
            <a:prstDash val="dot"/>
            <a:round/>
            <a:headEnd len="sm" w="sm" type="none"/>
            <a:tailEnd len="med" w="med" type="stealth"/>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sp>
        <p:nvSpPr>
          <p:cNvPr id="583" name="Google Shape;583;p33"/>
          <p:cNvSpPr txBox="1"/>
          <p:nvPr/>
        </p:nvSpPr>
        <p:spPr>
          <a:xfrm>
            <a:off x="2374345" y="4586698"/>
            <a:ext cx="1966071" cy="68942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vi" sz="1400" u="none" cap="none" strike="noStrike">
                <a:solidFill>
                  <a:srgbClr val="7F7F7F"/>
                </a:solidFill>
                <a:latin typeface="Arial"/>
                <a:ea typeface="Arial"/>
                <a:cs typeface="Arial"/>
                <a:sym typeface="Arial"/>
              </a:rPr>
              <a:t>if teacher reject test exam</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280"/>
              </a:spcBef>
              <a:spcAft>
                <a:spcPts val="0"/>
              </a:spcAft>
              <a:buClr>
                <a:srgbClr val="000000"/>
              </a:buClr>
              <a:buSzPts val="1400"/>
              <a:buFont typeface="Arial"/>
              <a:buNone/>
            </a:pPr>
            <a:r>
              <a:t/>
            </a:r>
            <a:endParaRPr b="1" i="0" sz="1400" u="none" cap="none" strike="noStrike">
              <a:solidFill>
                <a:srgbClr val="7F7F7F"/>
              </a:solidFill>
              <a:latin typeface="Arial"/>
              <a:ea typeface="Arial"/>
              <a:cs typeface="Arial"/>
              <a:sym typeface="Arial"/>
            </a:endParaRPr>
          </a:p>
        </p:txBody>
      </p:sp>
      <p:grpSp>
        <p:nvGrpSpPr>
          <p:cNvPr id="584" name="Google Shape;584;p33"/>
          <p:cNvGrpSpPr/>
          <p:nvPr/>
        </p:nvGrpSpPr>
        <p:grpSpPr>
          <a:xfrm>
            <a:off x="4952450" y="2827705"/>
            <a:ext cx="1630911" cy="311654"/>
            <a:chOff x="769938" y="2456536"/>
            <a:chExt cx="1613466" cy="345642"/>
          </a:xfrm>
        </p:grpSpPr>
        <p:sp>
          <p:nvSpPr>
            <p:cNvPr id="585" name="Google Shape;585;p33"/>
            <p:cNvSpPr/>
            <p:nvPr/>
          </p:nvSpPr>
          <p:spPr>
            <a:xfrm>
              <a:off x="769938" y="2456536"/>
              <a:ext cx="1613466" cy="345642"/>
            </a:xfrm>
            <a:prstGeom prst="notchedRightArrow">
              <a:avLst>
                <a:gd fmla="val 100000" name="adj1"/>
                <a:gd fmla="val 91021"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586" name="Google Shape;586;p33"/>
            <p:cNvSpPr/>
            <p:nvPr/>
          </p:nvSpPr>
          <p:spPr>
            <a:xfrm>
              <a:off x="1482001" y="2534688"/>
              <a:ext cx="189341" cy="18933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rgbClr val="999999"/>
                </a:solidFill>
                <a:latin typeface="Arial"/>
                <a:ea typeface="Arial"/>
                <a:cs typeface="Arial"/>
                <a:sym typeface="Arial"/>
              </a:endParaRPr>
            </a:p>
          </p:txBody>
        </p:sp>
      </p:grpSp>
      <p:sp>
        <p:nvSpPr>
          <p:cNvPr id="587" name="Google Shape;587;p33"/>
          <p:cNvSpPr txBox="1"/>
          <p:nvPr/>
        </p:nvSpPr>
        <p:spPr>
          <a:xfrm>
            <a:off x="5459604" y="2525330"/>
            <a:ext cx="615727" cy="296012"/>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i="0" lang="vi" sz="1600" u="none" cap="none" strike="noStrike">
                <a:solidFill>
                  <a:schemeClr val="accent4"/>
                </a:solidFill>
                <a:latin typeface="Arial"/>
                <a:ea typeface="Arial"/>
                <a:cs typeface="Arial"/>
                <a:sym typeface="Arial"/>
              </a:rPr>
              <a:t>Staff</a:t>
            </a:r>
            <a:endParaRPr b="0" i="0" sz="1600" u="none" cap="none" strike="noStrike">
              <a:solidFill>
                <a:schemeClr val="accent4"/>
              </a:solidFill>
              <a:latin typeface="Arial"/>
              <a:ea typeface="Arial"/>
              <a:cs typeface="Arial"/>
              <a:sym typeface="Arial"/>
            </a:endParaRPr>
          </a:p>
        </p:txBody>
      </p:sp>
      <p:cxnSp>
        <p:nvCxnSpPr>
          <p:cNvPr id="588" name="Google Shape;588;p33"/>
          <p:cNvCxnSpPr>
            <a:stCxn id="589" idx="7"/>
          </p:cNvCxnSpPr>
          <p:nvPr/>
        </p:nvCxnSpPr>
        <p:spPr>
          <a:xfrm rot="10800000">
            <a:off x="5766680" y="2987204"/>
            <a:ext cx="0" cy="554400"/>
          </a:xfrm>
          <a:prstGeom prst="straightConnector1">
            <a:avLst/>
          </a:prstGeom>
          <a:noFill/>
          <a:ln cap="flat" cmpd="sng" w="19050">
            <a:solidFill>
              <a:schemeClr val="accent4"/>
            </a:solidFill>
            <a:prstDash val="solid"/>
            <a:round/>
            <a:headEnd len="med" w="med" type="oval"/>
            <a:tailEnd len="med" w="med" type="oval"/>
          </a:ln>
        </p:spPr>
      </p:cxnSp>
      <p:grpSp>
        <p:nvGrpSpPr>
          <p:cNvPr id="590" name="Google Shape;590;p33"/>
          <p:cNvGrpSpPr/>
          <p:nvPr/>
        </p:nvGrpSpPr>
        <p:grpSpPr>
          <a:xfrm rot="10800000">
            <a:off x="5367198" y="3541604"/>
            <a:ext cx="798966" cy="712693"/>
            <a:chOff x="1179256" y="1400898"/>
            <a:chExt cx="790420" cy="790420"/>
          </a:xfrm>
        </p:grpSpPr>
        <p:sp>
          <p:nvSpPr>
            <p:cNvPr id="589" name="Google Shape;589;p33"/>
            <p:cNvSpPr/>
            <p:nvPr/>
          </p:nvSpPr>
          <p:spPr>
            <a:xfrm rot="8100000">
              <a:off x="1295010" y="1516652"/>
              <a:ext cx="558911" cy="558911"/>
            </a:xfrm>
            <a:prstGeom prst="teardrop">
              <a:avLst>
                <a:gd fmla="val 100000"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591" name="Google Shape;591;p33"/>
            <p:cNvSpPr/>
            <p:nvPr/>
          </p:nvSpPr>
          <p:spPr>
            <a:xfrm rot="10800000">
              <a:off x="1390237" y="1619580"/>
              <a:ext cx="368458" cy="368458"/>
            </a:xfrm>
            <a:prstGeom prst="ellipse">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592" name="Google Shape;592;p33"/>
          <p:cNvGrpSpPr/>
          <p:nvPr/>
        </p:nvGrpSpPr>
        <p:grpSpPr>
          <a:xfrm>
            <a:off x="4855609" y="1960113"/>
            <a:ext cx="1762925" cy="529985"/>
            <a:chOff x="512179" y="779887"/>
            <a:chExt cx="1701957" cy="319439"/>
          </a:xfrm>
        </p:grpSpPr>
        <p:sp>
          <p:nvSpPr>
            <p:cNvPr id="593" name="Google Shape;593;p33"/>
            <p:cNvSpPr txBox="1"/>
            <p:nvPr/>
          </p:nvSpPr>
          <p:spPr>
            <a:xfrm>
              <a:off x="512179" y="943212"/>
              <a:ext cx="1701957" cy="15611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vi" sz="1400" u="none" cap="none" strike="noStrike">
                  <a:solidFill>
                    <a:schemeClr val="accent4"/>
                  </a:solidFill>
                  <a:latin typeface="Arial"/>
                  <a:ea typeface="Arial"/>
                  <a:cs typeface="Arial"/>
                  <a:sym typeface="Arial"/>
                </a:rPr>
                <a:t>CREATE EXAM</a:t>
              </a:r>
              <a:endParaRPr b="0" i="0" sz="1400" u="none" cap="none" strike="noStrike">
                <a:solidFill>
                  <a:srgbClr val="000000"/>
                </a:solidFill>
                <a:latin typeface="Arial"/>
                <a:ea typeface="Arial"/>
                <a:cs typeface="Arial"/>
                <a:sym typeface="Arial"/>
              </a:endParaRPr>
            </a:p>
          </p:txBody>
        </p:sp>
        <p:sp>
          <p:nvSpPr>
            <p:cNvPr id="594" name="Google Shape;594;p33"/>
            <p:cNvSpPr txBox="1"/>
            <p:nvPr/>
          </p:nvSpPr>
          <p:spPr>
            <a:xfrm>
              <a:off x="690582" y="779887"/>
              <a:ext cx="1370060" cy="15611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7F7F7F"/>
                </a:solidFill>
                <a:latin typeface="Arial"/>
                <a:ea typeface="Arial"/>
                <a:cs typeface="Arial"/>
                <a:sym typeface="Arial"/>
              </a:endParaRPr>
            </a:p>
          </p:txBody>
        </p:sp>
      </p:grpSp>
      <p:grpSp>
        <p:nvGrpSpPr>
          <p:cNvPr id="595" name="Google Shape;595;p33"/>
          <p:cNvGrpSpPr/>
          <p:nvPr/>
        </p:nvGrpSpPr>
        <p:grpSpPr>
          <a:xfrm rot="10800000">
            <a:off x="2352778" y="3541604"/>
            <a:ext cx="798966" cy="712693"/>
            <a:chOff x="1179256" y="1400898"/>
            <a:chExt cx="790420" cy="790420"/>
          </a:xfrm>
        </p:grpSpPr>
        <p:sp>
          <p:nvSpPr>
            <p:cNvPr id="596" name="Google Shape;596;p33"/>
            <p:cNvSpPr/>
            <p:nvPr/>
          </p:nvSpPr>
          <p:spPr>
            <a:xfrm rot="8100000">
              <a:off x="1295010" y="1516652"/>
              <a:ext cx="558911" cy="558911"/>
            </a:xfrm>
            <a:prstGeom prst="teardrop">
              <a:avLst>
                <a:gd fmla="val 100000"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597" name="Google Shape;597;p33"/>
            <p:cNvSpPr/>
            <p:nvPr/>
          </p:nvSpPr>
          <p:spPr>
            <a:xfrm rot="10800000">
              <a:off x="1330108" y="1557696"/>
              <a:ext cx="476830" cy="493535"/>
            </a:xfrm>
            <a:prstGeom prst="ellipse">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id="598" name="Google Shape;598;p33"/>
          <p:cNvPicPr preferRelativeResize="0"/>
          <p:nvPr/>
        </p:nvPicPr>
        <p:blipFill rotWithShape="1">
          <a:blip r:embed="rId3">
            <a:alphaModFix/>
          </a:blip>
          <a:srcRect b="0" l="0" r="0" t="0"/>
          <a:stretch/>
        </p:blipFill>
        <p:spPr>
          <a:xfrm>
            <a:off x="2583151" y="3746174"/>
            <a:ext cx="301110" cy="301110"/>
          </a:xfrm>
          <a:prstGeom prst="rect">
            <a:avLst/>
          </a:prstGeom>
          <a:noFill/>
          <a:ln>
            <a:noFill/>
          </a:ln>
        </p:spPr>
      </p:pic>
      <p:pic>
        <p:nvPicPr>
          <p:cNvPr id="599" name="Google Shape;599;p33"/>
          <p:cNvPicPr preferRelativeResize="0"/>
          <p:nvPr/>
        </p:nvPicPr>
        <p:blipFill rotWithShape="1">
          <a:blip r:embed="rId4">
            <a:alphaModFix/>
          </a:blip>
          <a:srcRect b="0" l="0" r="0" t="0"/>
          <a:stretch/>
        </p:blipFill>
        <p:spPr>
          <a:xfrm>
            <a:off x="4084336" y="1877610"/>
            <a:ext cx="404389" cy="404389"/>
          </a:xfrm>
          <a:prstGeom prst="rect">
            <a:avLst/>
          </a:prstGeom>
          <a:noFill/>
          <a:ln>
            <a:noFill/>
          </a:ln>
        </p:spPr>
      </p:pic>
      <p:pic>
        <p:nvPicPr>
          <p:cNvPr id="600" name="Google Shape;600;p33"/>
          <p:cNvPicPr preferRelativeResize="0"/>
          <p:nvPr/>
        </p:nvPicPr>
        <p:blipFill rotWithShape="1">
          <a:blip r:embed="rId5">
            <a:alphaModFix/>
          </a:blip>
          <a:srcRect b="0" l="0" r="0" t="0"/>
          <a:stretch/>
        </p:blipFill>
        <p:spPr>
          <a:xfrm>
            <a:off x="5599604" y="3668778"/>
            <a:ext cx="388340" cy="388340"/>
          </a:xfrm>
          <a:prstGeom prst="rect">
            <a:avLst/>
          </a:prstGeom>
          <a:noFill/>
          <a:ln>
            <a:noFill/>
          </a:ln>
        </p:spPr>
      </p:pic>
      <p:pic>
        <p:nvPicPr>
          <p:cNvPr id="601" name="Google Shape;601;p33"/>
          <p:cNvPicPr preferRelativeResize="0"/>
          <p:nvPr/>
        </p:nvPicPr>
        <p:blipFill rotWithShape="1">
          <a:blip r:embed="rId6">
            <a:alphaModFix/>
          </a:blip>
          <a:srcRect b="0" l="0" r="0" t="0"/>
          <a:stretch/>
        </p:blipFill>
        <p:spPr>
          <a:xfrm>
            <a:off x="1123327" y="1940920"/>
            <a:ext cx="250440" cy="29600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3" name="Shape 3313"/>
        <p:cNvGrpSpPr/>
        <p:nvPr/>
      </p:nvGrpSpPr>
      <p:grpSpPr>
        <a:xfrm>
          <a:off x="0" y="0"/>
          <a:ext cx="0" cy="0"/>
          <a:chOff x="0" y="0"/>
          <a:chExt cx="0" cy="0"/>
        </a:xfrm>
      </p:grpSpPr>
      <p:sp>
        <p:nvSpPr>
          <p:cNvPr id="3314" name="Google Shape;3314;p159"/>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PROCESS KILLING FLOW HANDLING</a:t>
            </a:r>
            <a:endParaRPr/>
          </a:p>
        </p:txBody>
      </p:sp>
      <p:sp>
        <p:nvSpPr>
          <p:cNvPr id="3315" name="Google Shape;3315;p159"/>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pic>
        <p:nvPicPr>
          <p:cNvPr id="3316" name="Google Shape;3316;p159"/>
          <p:cNvPicPr preferRelativeResize="0"/>
          <p:nvPr/>
        </p:nvPicPr>
        <p:blipFill rotWithShape="1">
          <a:blip r:embed="rId3">
            <a:alphaModFix/>
          </a:blip>
          <a:srcRect b="0" l="0" r="0" t="0"/>
          <a:stretch/>
        </p:blipFill>
        <p:spPr>
          <a:xfrm>
            <a:off x="25808" y="1213145"/>
            <a:ext cx="8267960" cy="3207471"/>
          </a:xfrm>
          <a:prstGeom prst="rect">
            <a:avLst/>
          </a:prstGeom>
          <a:noFill/>
          <a:ln>
            <a:noFill/>
          </a:ln>
        </p:spPr>
      </p:pic>
      <p:sp>
        <p:nvSpPr>
          <p:cNvPr id="3317" name="Google Shape;3317;p159"/>
          <p:cNvSpPr txBox="1"/>
          <p:nvPr/>
        </p:nvSpPr>
        <p:spPr>
          <a:xfrm>
            <a:off x="7123288" y="0"/>
            <a:ext cx="1414170" cy="127214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vi" sz="1400" u="none" cap="none" strike="noStrike">
                <a:solidFill>
                  <a:schemeClr val="dk1"/>
                </a:solidFill>
                <a:latin typeface="Arial"/>
                <a:ea typeface="Arial"/>
                <a:cs typeface="Arial"/>
                <a:sym typeface="Arial"/>
              </a:rPr>
              <a:t>OUR IDEAS</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HANDLING</a:t>
            </a:r>
            <a:endParaRPr b="1" i="0" sz="1400" u="none" cap="none" strike="noStrike">
              <a:solidFill>
                <a:srgbClr val="FF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ADVANTAGES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DEMO</a:t>
            </a:r>
            <a:endParaRPr b="1" i="0" sz="1400" u="none" cap="none" strike="noStrike">
              <a:solidFill>
                <a:srgbClr val="FF0000"/>
              </a:solidFill>
              <a:latin typeface="Arial"/>
              <a:ea typeface="Arial"/>
              <a:cs typeface="Arial"/>
              <a:sym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1" name="Shape 3321"/>
        <p:cNvGrpSpPr/>
        <p:nvPr/>
      </p:nvGrpSpPr>
      <p:grpSpPr>
        <a:xfrm>
          <a:off x="0" y="0"/>
          <a:ext cx="0" cy="0"/>
          <a:chOff x="0" y="0"/>
          <a:chExt cx="0" cy="0"/>
        </a:xfrm>
      </p:grpSpPr>
      <p:sp>
        <p:nvSpPr>
          <p:cNvPr id="3322" name="Google Shape;3322;p160"/>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PROCESS KILLING FLOW HANDLING</a:t>
            </a:r>
            <a:endParaRPr/>
          </a:p>
        </p:txBody>
      </p:sp>
      <p:graphicFrame>
        <p:nvGraphicFramePr>
          <p:cNvPr id="3323" name="Google Shape;3323;p160"/>
          <p:cNvGraphicFramePr/>
          <p:nvPr/>
        </p:nvGraphicFramePr>
        <p:xfrm>
          <a:off x="3443475" y="1896194"/>
          <a:ext cx="3000000" cy="3000000"/>
        </p:xfrm>
        <a:graphic>
          <a:graphicData uri="http://schemas.openxmlformats.org/drawingml/2006/table">
            <a:tbl>
              <a:tblPr bandRow="1" firstRow="1">
                <a:noFill/>
                <a:tableStyleId>{3637A43A-A565-4519-B4B8-B8DF88860851}</a:tableStyleId>
              </a:tblPr>
              <a:tblGrid>
                <a:gridCol w="1936950"/>
              </a:tblGrid>
              <a:tr h="370850">
                <a:tc>
                  <a:txBody>
                    <a:bodyPr>
                      <a:noAutofit/>
                    </a:bodyPr>
                    <a:lstStyle/>
                    <a:p>
                      <a:pPr indent="0" lvl="0" marL="0" marR="0" rtl="0" algn="ctr">
                        <a:lnSpc>
                          <a:spcPct val="100000"/>
                        </a:lnSpc>
                        <a:spcBef>
                          <a:spcPts val="0"/>
                        </a:spcBef>
                        <a:spcAft>
                          <a:spcPts val="0"/>
                        </a:spcAft>
                        <a:buNone/>
                      </a:pPr>
                      <a:r>
                        <a:rPr lang="vi" sz="1400" u="none" cap="none" strike="noStrike"/>
                        <a:t>DefaultProcess</a:t>
                      </a:r>
                      <a:endParaRPr sz="1400" u="none" cap="none" strike="noStrike"/>
                    </a:p>
                  </a:txBody>
                  <a:tcPr marT="45725" marB="45725" marR="91450" marL="91450"/>
                </a:tc>
              </a:tr>
              <a:tr h="370850">
                <a:tc>
                  <a:txBody>
                    <a:bodyPr>
                      <a:noAutofit/>
                    </a:bodyPr>
                    <a:lstStyle/>
                    <a:p>
                      <a:pPr indent="0" lvl="0" marL="0" marR="0" rtl="0" algn="ctr">
                        <a:lnSpc>
                          <a:spcPct val="100000"/>
                        </a:lnSpc>
                        <a:spcBef>
                          <a:spcPts val="0"/>
                        </a:spcBef>
                        <a:spcAft>
                          <a:spcPts val="0"/>
                        </a:spcAft>
                        <a:buNone/>
                      </a:pPr>
                      <a:r>
                        <a:rPr lang="vi" sz="1400" u="none" cap="none" strike="noStrike"/>
                        <a:t>ProcessName</a:t>
                      </a:r>
                      <a:endParaRPr sz="1400" u="none" cap="none" strike="noStrike"/>
                    </a:p>
                  </a:txBody>
                  <a:tcPr marT="45725" marB="45725" marR="91450" marL="91450"/>
                </a:tc>
              </a:tr>
              <a:tr h="370850">
                <a:tc>
                  <a:txBody>
                    <a:bodyPr>
                      <a:noAutofit/>
                    </a:bodyPr>
                    <a:lstStyle/>
                    <a:p>
                      <a:pPr indent="0" lvl="0" marL="0" marR="0" rtl="0" algn="ctr">
                        <a:lnSpc>
                          <a:spcPct val="100000"/>
                        </a:lnSpc>
                        <a:spcBef>
                          <a:spcPts val="0"/>
                        </a:spcBef>
                        <a:spcAft>
                          <a:spcPts val="0"/>
                        </a:spcAft>
                        <a:buNone/>
                      </a:pPr>
                      <a:r>
                        <a:rPr lang="vi" sz="1400" u="none" cap="none" strike="noStrike"/>
                        <a:t>AppName</a:t>
                      </a:r>
                      <a:endParaRPr sz="1400" u="none" cap="none" strike="noStrike"/>
                    </a:p>
                  </a:txBody>
                  <a:tcPr marT="45725" marB="45725" marR="91450" marL="91450"/>
                </a:tc>
              </a:tr>
              <a:tr h="370850">
                <a:tc>
                  <a:txBody>
                    <a:bodyPr>
                      <a:noAutofit/>
                    </a:bodyPr>
                    <a:lstStyle/>
                    <a:p>
                      <a:pPr indent="0" lvl="0" marL="0" marR="0" rtl="0" algn="ctr">
                        <a:lnSpc>
                          <a:spcPct val="100000"/>
                        </a:lnSpc>
                        <a:spcBef>
                          <a:spcPts val="0"/>
                        </a:spcBef>
                        <a:spcAft>
                          <a:spcPts val="0"/>
                        </a:spcAft>
                        <a:buNone/>
                      </a:pPr>
                      <a:r>
                        <a:rPr lang="vi" sz="1400" u="none" cap="none" strike="noStrike"/>
                        <a:t>Path</a:t>
                      </a:r>
                      <a:endParaRPr/>
                    </a:p>
                  </a:txBody>
                  <a:tcPr marT="45725" marB="45725" marR="91450" marL="91450"/>
                </a:tc>
              </a:tr>
              <a:tr h="370850">
                <a:tc>
                  <a:txBody>
                    <a:bodyPr>
                      <a:noAutofit/>
                    </a:bodyPr>
                    <a:lstStyle/>
                    <a:p>
                      <a:pPr indent="0" lvl="0" marL="0" marR="0" rtl="0" algn="ctr">
                        <a:lnSpc>
                          <a:spcPct val="100000"/>
                        </a:lnSpc>
                        <a:spcBef>
                          <a:spcPts val="0"/>
                        </a:spcBef>
                        <a:spcAft>
                          <a:spcPts val="0"/>
                        </a:spcAft>
                        <a:buNone/>
                      </a:pPr>
                      <a:r>
                        <a:rPr lang="vi" sz="1400" u="none" cap="none" strike="noStrike"/>
                        <a:t>IsException</a:t>
                      </a:r>
                      <a:endParaRPr sz="1400" u="none" cap="none" strike="noStrike"/>
                    </a:p>
                  </a:txBody>
                  <a:tcPr marT="45725" marB="45725" marR="91450" marL="91450"/>
                </a:tc>
              </a:tr>
            </a:tbl>
          </a:graphicData>
        </a:graphic>
      </p:graphicFrame>
      <p:sp>
        <p:nvSpPr>
          <p:cNvPr id="3324" name="Google Shape;3324;p160"/>
          <p:cNvSpPr txBox="1"/>
          <p:nvPr/>
        </p:nvSpPr>
        <p:spPr>
          <a:xfrm>
            <a:off x="5358004" y="2405210"/>
            <a:ext cx="572593"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vi" sz="1400" u="none" cap="none" strike="noStrike">
                <a:solidFill>
                  <a:srgbClr val="000000"/>
                </a:solidFill>
                <a:latin typeface="Arial"/>
                <a:ea typeface="Arial"/>
                <a:cs typeface="Arial"/>
                <a:sym typeface="Arial"/>
              </a:rPr>
              <a:t>True</a:t>
            </a:r>
            <a:endParaRPr/>
          </a:p>
        </p:txBody>
      </p:sp>
      <p:cxnSp>
        <p:nvCxnSpPr>
          <p:cNvPr id="3325" name="Google Shape;3325;p160"/>
          <p:cNvCxnSpPr/>
          <p:nvPr/>
        </p:nvCxnSpPr>
        <p:spPr>
          <a:xfrm rot="-5400000">
            <a:off x="5180459" y="2102845"/>
            <a:ext cx="2175900" cy="717300"/>
          </a:xfrm>
          <a:prstGeom prst="bentConnector3">
            <a:avLst>
              <a:gd fmla="val 100157" name="adj1"/>
            </a:avLst>
          </a:prstGeom>
          <a:noFill/>
          <a:ln cap="flat" cmpd="sng" w="9525">
            <a:solidFill>
              <a:srgbClr val="347EB8"/>
            </a:solidFill>
            <a:prstDash val="solid"/>
            <a:round/>
            <a:headEnd len="sm" w="sm" type="none"/>
            <a:tailEnd len="med" w="med" type="triangle"/>
          </a:ln>
        </p:spPr>
      </p:cxnSp>
      <p:cxnSp>
        <p:nvCxnSpPr>
          <p:cNvPr id="3326" name="Google Shape;3326;p160"/>
          <p:cNvCxnSpPr/>
          <p:nvPr/>
        </p:nvCxnSpPr>
        <p:spPr>
          <a:xfrm rot="10800000">
            <a:off x="5380430" y="3529781"/>
            <a:ext cx="529330" cy="0"/>
          </a:xfrm>
          <a:prstGeom prst="straightConnector1">
            <a:avLst/>
          </a:prstGeom>
          <a:noFill/>
          <a:ln cap="flat" cmpd="sng" w="9525">
            <a:solidFill>
              <a:srgbClr val="347EB8"/>
            </a:solidFill>
            <a:prstDash val="solid"/>
            <a:round/>
            <a:headEnd len="sm" w="sm" type="none"/>
            <a:tailEnd len="sm" w="sm" type="none"/>
          </a:ln>
        </p:spPr>
      </p:cxnSp>
      <p:sp>
        <p:nvSpPr>
          <p:cNvPr id="3327" name="Google Shape;3327;p160"/>
          <p:cNvSpPr txBox="1"/>
          <p:nvPr/>
        </p:nvSpPr>
        <p:spPr>
          <a:xfrm>
            <a:off x="6742430" y="1158775"/>
            <a:ext cx="1786066"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vi" sz="1400" u="none" cap="none" strike="noStrike">
                <a:solidFill>
                  <a:srgbClr val="000000"/>
                </a:solidFill>
                <a:latin typeface="Arial"/>
                <a:ea typeface="Arial"/>
                <a:cs typeface="Arial"/>
                <a:sym typeface="Arial"/>
              </a:rPr>
              <a:t>Exception Process</a:t>
            </a:r>
            <a:endParaRPr/>
          </a:p>
        </p:txBody>
      </p:sp>
      <p:sp>
        <p:nvSpPr>
          <p:cNvPr id="3328" name="Google Shape;3328;p160"/>
          <p:cNvSpPr txBox="1"/>
          <p:nvPr/>
        </p:nvSpPr>
        <p:spPr>
          <a:xfrm>
            <a:off x="6184490" y="1543665"/>
            <a:ext cx="2546555" cy="52322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400"/>
              <a:buFont typeface="Arial"/>
              <a:buChar char="-"/>
            </a:pPr>
            <a:r>
              <a:rPr b="0" i="0" lang="vi" sz="1400" u="none" cap="none" strike="noStrike">
                <a:solidFill>
                  <a:srgbClr val="000000"/>
                </a:solidFill>
                <a:latin typeface="Arial"/>
                <a:ea typeface="Arial"/>
                <a:cs typeface="Arial"/>
                <a:sym typeface="Arial"/>
              </a:rPr>
              <a:t>All process in Exception will not killed.</a:t>
            </a:r>
            <a:endParaRPr/>
          </a:p>
        </p:txBody>
      </p:sp>
      <p:cxnSp>
        <p:nvCxnSpPr>
          <p:cNvPr id="3329" name="Google Shape;3329;p160"/>
          <p:cNvCxnSpPr/>
          <p:nvPr/>
        </p:nvCxnSpPr>
        <p:spPr>
          <a:xfrm flipH="1" rot="5400000">
            <a:off x="1598345" y="2252880"/>
            <a:ext cx="2112000" cy="471300"/>
          </a:xfrm>
          <a:prstGeom prst="bentConnector3">
            <a:avLst>
              <a:gd fmla="val 99811" name="adj1"/>
            </a:avLst>
          </a:prstGeom>
          <a:noFill/>
          <a:ln cap="flat" cmpd="sng" w="9525">
            <a:solidFill>
              <a:srgbClr val="347EB8"/>
            </a:solidFill>
            <a:prstDash val="solid"/>
            <a:round/>
            <a:headEnd len="sm" w="sm" type="none"/>
            <a:tailEnd len="med" w="med" type="triangle"/>
          </a:ln>
        </p:spPr>
      </p:cxnSp>
      <p:cxnSp>
        <p:nvCxnSpPr>
          <p:cNvPr id="3330" name="Google Shape;3330;p160"/>
          <p:cNvCxnSpPr/>
          <p:nvPr/>
        </p:nvCxnSpPr>
        <p:spPr>
          <a:xfrm rot="10800000">
            <a:off x="2889995" y="3549446"/>
            <a:ext cx="553481" cy="0"/>
          </a:xfrm>
          <a:prstGeom prst="straightConnector1">
            <a:avLst/>
          </a:prstGeom>
          <a:noFill/>
          <a:ln cap="flat" cmpd="sng" w="9525">
            <a:solidFill>
              <a:srgbClr val="347EB8"/>
            </a:solidFill>
            <a:prstDash val="solid"/>
            <a:round/>
            <a:headEnd len="sm" w="sm" type="none"/>
            <a:tailEnd len="sm" w="sm" type="none"/>
          </a:ln>
        </p:spPr>
      </p:cxnSp>
      <p:sp>
        <p:nvSpPr>
          <p:cNvPr id="3331" name="Google Shape;3331;p160"/>
          <p:cNvSpPr txBox="1"/>
          <p:nvPr/>
        </p:nvSpPr>
        <p:spPr>
          <a:xfrm>
            <a:off x="336737" y="1278700"/>
            <a:ext cx="2124299"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vi" sz="1400" u="none" cap="none" strike="noStrike">
                <a:solidFill>
                  <a:srgbClr val="000000"/>
                </a:solidFill>
                <a:latin typeface="Arial"/>
                <a:ea typeface="Arial"/>
                <a:cs typeface="Arial"/>
                <a:sym typeface="Arial"/>
              </a:rPr>
              <a:t>Unacceptable Process</a:t>
            </a:r>
            <a:endParaRPr/>
          </a:p>
        </p:txBody>
      </p:sp>
      <p:sp>
        <p:nvSpPr>
          <p:cNvPr id="3332" name="Google Shape;3332;p160"/>
          <p:cNvSpPr txBox="1"/>
          <p:nvPr/>
        </p:nvSpPr>
        <p:spPr>
          <a:xfrm>
            <a:off x="114350" y="1647409"/>
            <a:ext cx="2546555" cy="1169551"/>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400"/>
              <a:buFont typeface="Arial"/>
              <a:buChar char="-"/>
            </a:pPr>
            <a:r>
              <a:rPr b="0" i="0" lang="vi" sz="1400" u="none" cap="none" strike="noStrike">
                <a:solidFill>
                  <a:srgbClr val="000000"/>
                </a:solidFill>
                <a:latin typeface="Arial"/>
                <a:ea typeface="Arial"/>
                <a:cs typeface="Arial"/>
                <a:sym typeface="Arial"/>
              </a:rPr>
              <a:t>Kill when student start ExamTool up.</a:t>
            </a:r>
            <a:endParaRPr/>
          </a:p>
          <a:p>
            <a:pPr indent="-285750" lvl="0" marL="285750" marR="0" rtl="0" algn="l">
              <a:lnSpc>
                <a:spcPct val="100000"/>
              </a:lnSpc>
              <a:spcBef>
                <a:spcPts val="0"/>
              </a:spcBef>
              <a:spcAft>
                <a:spcPts val="0"/>
              </a:spcAft>
              <a:buClr>
                <a:srgbClr val="000000"/>
              </a:buClr>
              <a:buSzPts val="1400"/>
              <a:buFont typeface="Arial"/>
              <a:buChar char="-"/>
            </a:pPr>
            <a:r>
              <a:rPr b="0" i="0" lang="vi" sz="1400" u="none" cap="none" strike="noStrike">
                <a:solidFill>
                  <a:srgbClr val="000000"/>
                </a:solidFill>
                <a:latin typeface="Arial"/>
                <a:ea typeface="Arial"/>
                <a:cs typeface="Arial"/>
                <a:sym typeface="Arial"/>
              </a:rPr>
              <a:t>When Process in </a:t>
            </a:r>
            <a:r>
              <a:rPr lang="vi"/>
              <a:t>“</a:t>
            </a:r>
            <a:r>
              <a:rPr b="0" i="0" lang="vi" sz="1400" u="none" cap="none" strike="noStrike">
                <a:solidFill>
                  <a:srgbClr val="000000"/>
                </a:solidFill>
                <a:latin typeface="Arial"/>
                <a:ea typeface="Arial"/>
                <a:cs typeface="Arial"/>
                <a:sym typeface="Arial"/>
              </a:rPr>
              <a:t>Exception folder</a:t>
            </a:r>
            <a:r>
              <a:rPr lang="vi"/>
              <a:t>”</a:t>
            </a:r>
            <a:r>
              <a:rPr b="0" i="0" lang="vi" sz="1400" u="none" cap="none" strike="noStrike">
                <a:solidFill>
                  <a:srgbClr val="000000"/>
                </a:solidFill>
                <a:latin typeface="Arial"/>
                <a:ea typeface="Arial"/>
                <a:cs typeface="Arial"/>
                <a:sym typeface="Arial"/>
              </a:rPr>
              <a:t>, this process still killed.</a:t>
            </a:r>
            <a:endParaRPr/>
          </a:p>
        </p:txBody>
      </p:sp>
      <p:sp>
        <p:nvSpPr>
          <p:cNvPr id="3333" name="Google Shape;3333;p160"/>
          <p:cNvSpPr txBox="1"/>
          <p:nvPr/>
        </p:nvSpPr>
        <p:spPr>
          <a:xfrm>
            <a:off x="2858309" y="2405209"/>
            <a:ext cx="641522"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vi" sz="1400" u="none" cap="none" strike="noStrike">
                <a:solidFill>
                  <a:srgbClr val="000000"/>
                </a:solidFill>
                <a:latin typeface="Arial"/>
                <a:ea typeface="Arial"/>
                <a:cs typeface="Arial"/>
                <a:sym typeface="Arial"/>
              </a:rPr>
              <a:t>False</a:t>
            </a:r>
            <a:endParaRPr/>
          </a:p>
        </p:txBody>
      </p:sp>
      <p:sp>
        <p:nvSpPr>
          <p:cNvPr id="3334" name="Google Shape;3334;p160"/>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sp>
        <p:nvSpPr>
          <p:cNvPr id="3335" name="Google Shape;3335;p160"/>
          <p:cNvSpPr txBox="1"/>
          <p:nvPr/>
        </p:nvSpPr>
        <p:spPr>
          <a:xfrm>
            <a:off x="7123288" y="0"/>
            <a:ext cx="1414200" cy="127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vi" sz="1400" u="none" cap="none" strike="noStrike">
                <a:solidFill>
                  <a:schemeClr val="dk1"/>
                </a:solidFill>
                <a:latin typeface="Arial"/>
                <a:ea typeface="Arial"/>
                <a:cs typeface="Arial"/>
                <a:sym typeface="Arial"/>
              </a:rPr>
              <a:t>OUR IDEAS</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HANDLING</a:t>
            </a:r>
            <a:endParaRPr b="1" i="0" sz="1400" u="none" cap="none" strike="noStrike">
              <a:solidFill>
                <a:srgbClr val="FF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ADVANTAGES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DEMO</a:t>
            </a:r>
            <a:endParaRPr b="1" i="0" sz="1400" u="none" cap="none" strike="noStrike">
              <a:solidFill>
                <a:srgbClr val="FF0000"/>
              </a:solidFill>
              <a:latin typeface="Arial"/>
              <a:ea typeface="Arial"/>
              <a:cs typeface="Arial"/>
              <a:sym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9" name="Shape 3339"/>
        <p:cNvGrpSpPr/>
        <p:nvPr/>
      </p:nvGrpSpPr>
      <p:grpSpPr>
        <a:xfrm>
          <a:off x="0" y="0"/>
          <a:ext cx="0" cy="0"/>
          <a:chOff x="0" y="0"/>
          <a:chExt cx="0" cy="0"/>
        </a:xfrm>
      </p:grpSpPr>
      <p:sp>
        <p:nvSpPr>
          <p:cNvPr id="3340" name="Google Shape;3340;p161"/>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ADVANTAGES</a:t>
            </a:r>
            <a:endParaRPr/>
          </a:p>
        </p:txBody>
      </p:sp>
      <p:sp>
        <p:nvSpPr>
          <p:cNvPr id="3341" name="Google Shape;3341;p161"/>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grpSp>
        <p:nvGrpSpPr>
          <p:cNvPr id="3342" name="Google Shape;3342;p161"/>
          <p:cNvGrpSpPr/>
          <p:nvPr/>
        </p:nvGrpSpPr>
        <p:grpSpPr>
          <a:xfrm>
            <a:off x="548414" y="1466833"/>
            <a:ext cx="3874553" cy="816221"/>
            <a:chOff x="644107" y="1330751"/>
            <a:chExt cx="3874553" cy="816221"/>
          </a:xfrm>
        </p:grpSpPr>
        <p:sp>
          <p:nvSpPr>
            <p:cNvPr id="3343" name="Google Shape;3343;p161"/>
            <p:cNvSpPr/>
            <p:nvPr/>
          </p:nvSpPr>
          <p:spPr>
            <a:xfrm>
              <a:off x="644107" y="1384863"/>
              <a:ext cx="3725972" cy="762109"/>
            </a:xfrm>
            <a:prstGeom prst="roundRect">
              <a:avLst>
                <a:gd fmla="val 50000" name="adj"/>
              </a:avLst>
            </a:prstGeom>
            <a:solidFill>
              <a:srgbClr val="2B608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44" name="Google Shape;3344;p161"/>
            <p:cNvSpPr/>
            <p:nvPr/>
          </p:nvSpPr>
          <p:spPr>
            <a:xfrm>
              <a:off x="644107" y="1330751"/>
              <a:ext cx="3725972" cy="762109"/>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45" name="Google Shape;3345;p161"/>
            <p:cNvSpPr/>
            <p:nvPr/>
          </p:nvSpPr>
          <p:spPr>
            <a:xfrm rot="5400000">
              <a:off x="4322531" y="1607670"/>
              <a:ext cx="183987" cy="208271"/>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3346" name="Google Shape;3346;p161"/>
          <p:cNvSpPr txBox="1"/>
          <p:nvPr/>
        </p:nvSpPr>
        <p:spPr>
          <a:xfrm>
            <a:off x="1398042" y="1735667"/>
            <a:ext cx="2499518" cy="246221"/>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1" i="0" lang="vi" sz="1600" u="none" cap="none" strike="noStrike">
                <a:solidFill>
                  <a:schemeClr val="lt1"/>
                </a:solidFill>
                <a:latin typeface="Arial"/>
                <a:ea typeface="Arial"/>
                <a:cs typeface="Arial"/>
                <a:sym typeface="Arial"/>
              </a:rPr>
              <a:t>Reduce Cheating</a:t>
            </a:r>
            <a:endParaRPr b="0" i="0" sz="1400" u="none" cap="none" strike="noStrike">
              <a:solidFill>
                <a:srgbClr val="000000"/>
              </a:solidFill>
              <a:latin typeface="Arial"/>
              <a:ea typeface="Arial"/>
              <a:cs typeface="Arial"/>
              <a:sym typeface="Arial"/>
            </a:endParaRPr>
          </a:p>
        </p:txBody>
      </p:sp>
      <p:sp>
        <p:nvSpPr>
          <p:cNvPr id="3347" name="Google Shape;3347;p161"/>
          <p:cNvSpPr/>
          <p:nvPr/>
        </p:nvSpPr>
        <p:spPr>
          <a:xfrm>
            <a:off x="639498" y="1566657"/>
            <a:ext cx="579038" cy="56246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accent1"/>
              </a:solidFill>
              <a:latin typeface="Arial"/>
              <a:ea typeface="Arial"/>
              <a:cs typeface="Arial"/>
              <a:sym typeface="Arial"/>
            </a:endParaRPr>
          </a:p>
        </p:txBody>
      </p:sp>
      <p:grpSp>
        <p:nvGrpSpPr>
          <p:cNvPr id="3348" name="Google Shape;3348;p161"/>
          <p:cNvGrpSpPr/>
          <p:nvPr/>
        </p:nvGrpSpPr>
        <p:grpSpPr>
          <a:xfrm>
            <a:off x="548414" y="2523753"/>
            <a:ext cx="3874553" cy="816221"/>
            <a:chOff x="644107" y="1330751"/>
            <a:chExt cx="3874553" cy="816221"/>
          </a:xfrm>
        </p:grpSpPr>
        <p:sp>
          <p:nvSpPr>
            <p:cNvPr id="3349" name="Google Shape;3349;p161"/>
            <p:cNvSpPr/>
            <p:nvPr/>
          </p:nvSpPr>
          <p:spPr>
            <a:xfrm>
              <a:off x="644107" y="1384863"/>
              <a:ext cx="3725972" cy="762109"/>
            </a:xfrm>
            <a:prstGeom prst="roundRect">
              <a:avLst>
                <a:gd fmla="val 50000" name="adj"/>
              </a:avLst>
            </a:prstGeom>
            <a:solidFill>
              <a:srgbClr val="72511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50" name="Google Shape;3350;p161"/>
            <p:cNvSpPr/>
            <p:nvPr/>
          </p:nvSpPr>
          <p:spPr>
            <a:xfrm>
              <a:off x="644107" y="1330751"/>
              <a:ext cx="3725972" cy="762109"/>
            </a:xfrm>
            <a:prstGeom prst="roundRect">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51" name="Google Shape;3351;p161"/>
            <p:cNvSpPr/>
            <p:nvPr/>
          </p:nvSpPr>
          <p:spPr>
            <a:xfrm rot="5400000">
              <a:off x="4322531" y="1607670"/>
              <a:ext cx="183987" cy="208271"/>
            </a:xfrm>
            <a:prstGeom prst="triangl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3352" name="Google Shape;3352;p161"/>
          <p:cNvSpPr txBox="1"/>
          <p:nvPr/>
        </p:nvSpPr>
        <p:spPr>
          <a:xfrm>
            <a:off x="1398042" y="2669476"/>
            <a:ext cx="2499518" cy="492443"/>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i="0" lang="vi" sz="1600" u="none" cap="none" strike="noStrike">
                <a:solidFill>
                  <a:schemeClr val="lt1"/>
                </a:solidFill>
                <a:latin typeface="Arial"/>
                <a:ea typeface="Arial"/>
                <a:cs typeface="Arial"/>
                <a:sym typeface="Arial"/>
              </a:rPr>
              <a:t>Guaranteed student test exam</a:t>
            </a:r>
            <a:endParaRPr b="0" i="0" sz="1400" u="none" cap="none" strike="noStrike">
              <a:solidFill>
                <a:srgbClr val="000000"/>
              </a:solidFill>
              <a:latin typeface="Arial"/>
              <a:ea typeface="Arial"/>
              <a:cs typeface="Arial"/>
              <a:sym typeface="Arial"/>
            </a:endParaRPr>
          </a:p>
        </p:txBody>
      </p:sp>
      <p:sp>
        <p:nvSpPr>
          <p:cNvPr id="3353" name="Google Shape;3353;p161"/>
          <p:cNvSpPr/>
          <p:nvPr/>
        </p:nvSpPr>
        <p:spPr>
          <a:xfrm>
            <a:off x="639498" y="2623577"/>
            <a:ext cx="579038" cy="56246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accent2"/>
              </a:solidFill>
              <a:latin typeface="Arial"/>
              <a:ea typeface="Arial"/>
              <a:cs typeface="Arial"/>
              <a:sym typeface="Arial"/>
            </a:endParaRPr>
          </a:p>
        </p:txBody>
      </p:sp>
      <p:grpSp>
        <p:nvGrpSpPr>
          <p:cNvPr id="3354" name="Google Shape;3354;p161"/>
          <p:cNvGrpSpPr/>
          <p:nvPr/>
        </p:nvGrpSpPr>
        <p:grpSpPr>
          <a:xfrm>
            <a:off x="4740103" y="2525153"/>
            <a:ext cx="3874553" cy="816221"/>
            <a:chOff x="644107" y="1330751"/>
            <a:chExt cx="3874553" cy="816221"/>
          </a:xfrm>
        </p:grpSpPr>
        <p:sp>
          <p:nvSpPr>
            <p:cNvPr id="3355" name="Google Shape;3355;p161"/>
            <p:cNvSpPr/>
            <p:nvPr/>
          </p:nvSpPr>
          <p:spPr>
            <a:xfrm>
              <a:off x="644107" y="1384863"/>
              <a:ext cx="3725972" cy="762109"/>
            </a:xfrm>
            <a:prstGeom prst="roundRect">
              <a:avLst>
                <a:gd fmla="val 50000" name="adj"/>
              </a:avLst>
            </a:prstGeom>
            <a:solidFill>
              <a:srgbClr val="6880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56" name="Google Shape;3356;p161"/>
            <p:cNvSpPr/>
            <p:nvPr/>
          </p:nvSpPr>
          <p:spPr>
            <a:xfrm>
              <a:off x="644107" y="1330751"/>
              <a:ext cx="3725972" cy="762109"/>
            </a:xfrm>
            <a:prstGeom prst="roundRect">
              <a:avLst>
                <a:gd fmla="val 50000" name="adj"/>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57" name="Google Shape;3357;p161"/>
            <p:cNvSpPr/>
            <p:nvPr/>
          </p:nvSpPr>
          <p:spPr>
            <a:xfrm rot="5400000">
              <a:off x="4322531" y="1607670"/>
              <a:ext cx="183987" cy="208271"/>
            </a:xfrm>
            <a:prstGeom prst="triangle">
              <a:avLst>
                <a:gd fmla="val 50000" name="adj"/>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cxnSp>
        <p:nvCxnSpPr>
          <p:cNvPr id="3358" name="Google Shape;3358;p161"/>
          <p:cNvCxnSpPr/>
          <p:nvPr/>
        </p:nvCxnSpPr>
        <p:spPr>
          <a:xfrm rot="10800000">
            <a:off x="4476307" y="1550797"/>
            <a:ext cx="0" cy="1947777"/>
          </a:xfrm>
          <a:prstGeom prst="straightConnector1">
            <a:avLst/>
          </a:prstGeom>
          <a:noFill/>
          <a:ln cap="flat" cmpd="sng" w="19050">
            <a:solidFill>
              <a:srgbClr val="BFBFBF"/>
            </a:solidFill>
            <a:prstDash val="dot"/>
            <a:round/>
            <a:headEnd len="med" w="med" type="diamond"/>
            <a:tailEnd len="med" w="med" type="diamond"/>
          </a:ln>
        </p:spPr>
      </p:cxnSp>
      <p:grpSp>
        <p:nvGrpSpPr>
          <p:cNvPr id="3359" name="Google Shape;3359;p161"/>
          <p:cNvGrpSpPr/>
          <p:nvPr/>
        </p:nvGrpSpPr>
        <p:grpSpPr>
          <a:xfrm>
            <a:off x="4740103" y="1494539"/>
            <a:ext cx="3874553" cy="816221"/>
            <a:chOff x="644107" y="1330751"/>
            <a:chExt cx="3874553" cy="816221"/>
          </a:xfrm>
        </p:grpSpPr>
        <p:sp>
          <p:nvSpPr>
            <p:cNvPr id="3360" name="Google Shape;3360;p161"/>
            <p:cNvSpPr/>
            <p:nvPr/>
          </p:nvSpPr>
          <p:spPr>
            <a:xfrm>
              <a:off x="644107" y="1384863"/>
              <a:ext cx="3725972" cy="762109"/>
            </a:xfrm>
            <a:prstGeom prst="roundRect">
              <a:avLst>
                <a:gd fmla="val 50000" name="adj"/>
              </a:avLst>
            </a:prstGeom>
            <a:solidFill>
              <a:srgbClr val="2B608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61" name="Google Shape;3361;p161"/>
            <p:cNvSpPr/>
            <p:nvPr/>
          </p:nvSpPr>
          <p:spPr>
            <a:xfrm>
              <a:off x="644107" y="1330751"/>
              <a:ext cx="3725972" cy="762109"/>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62" name="Google Shape;3362;p161"/>
            <p:cNvSpPr/>
            <p:nvPr/>
          </p:nvSpPr>
          <p:spPr>
            <a:xfrm rot="5400000">
              <a:off x="4322531" y="1607670"/>
              <a:ext cx="183987" cy="208271"/>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3363" name="Google Shape;3363;p161"/>
          <p:cNvSpPr txBox="1"/>
          <p:nvPr/>
        </p:nvSpPr>
        <p:spPr>
          <a:xfrm>
            <a:off x="5589731" y="1763373"/>
            <a:ext cx="2499518" cy="246221"/>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1" i="0" lang="vi" sz="1600" u="none" cap="none" strike="noStrike">
                <a:solidFill>
                  <a:schemeClr val="lt1"/>
                </a:solidFill>
                <a:latin typeface="Arial"/>
                <a:ea typeface="Arial"/>
                <a:cs typeface="Arial"/>
                <a:sym typeface="Arial"/>
              </a:rPr>
              <a:t>Save Network Bandwidth</a:t>
            </a:r>
            <a:endParaRPr b="0" i="0" sz="1400" u="none" cap="none" strike="noStrike">
              <a:solidFill>
                <a:srgbClr val="000000"/>
              </a:solidFill>
              <a:latin typeface="Arial"/>
              <a:ea typeface="Arial"/>
              <a:cs typeface="Arial"/>
              <a:sym typeface="Arial"/>
            </a:endParaRPr>
          </a:p>
        </p:txBody>
      </p:sp>
      <p:sp>
        <p:nvSpPr>
          <p:cNvPr id="3364" name="Google Shape;3364;p161"/>
          <p:cNvSpPr/>
          <p:nvPr/>
        </p:nvSpPr>
        <p:spPr>
          <a:xfrm>
            <a:off x="4831187" y="1594363"/>
            <a:ext cx="579038" cy="56246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accent1"/>
              </a:solidFill>
              <a:latin typeface="Arial"/>
              <a:ea typeface="Arial"/>
              <a:cs typeface="Arial"/>
              <a:sym typeface="Arial"/>
            </a:endParaRPr>
          </a:p>
        </p:txBody>
      </p:sp>
      <p:sp>
        <p:nvSpPr>
          <p:cNvPr id="3365" name="Google Shape;3365;p161"/>
          <p:cNvSpPr txBox="1"/>
          <p:nvPr/>
        </p:nvSpPr>
        <p:spPr>
          <a:xfrm>
            <a:off x="5589731" y="2592412"/>
            <a:ext cx="2499518" cy="492443"/>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1" i="0" lang="vi" sz="1600" u="none" cap="none" strike="noStrike">
                <a:solidFill>
                  <a:schemeClr val="lt1"/>
                </a:solidFill>
                <a:latin typeface="Arial"/>
                <a:ea typeface="Arial"/>
                <a:cs typeface="Arial"/>
                <a:sym typeface="Arial"/>
              </a:rPr>
              <a:t>Manage unaccepted tool flexibly</a:t>
            </a:r>
            <a:endParaRPr b="0" i="0" sz="1400" u="none" cap="none" strike="noStrike">
              <a:solidFill>
                <a:srgbClr val="000000"/>
              </a:solidFill>
              <a:latin typeface="Arial"/>
              <a:ea typeface="Arial"/>
              <a:cs typeface="Arial"/>
              <a:sym typeface="Arial"/>
            </a:endParaRPr>
          </a:p>
        </p:txBody>
      </p:sp>
      <p:sp>
        <p:nvSpPr>
          <p:cNvPr id="3366" name="Google Shape;3366;p161"/>
          <p:cNvSpPr/>
          <p:nvPr/>
        </p:nvSpPr>
        <p:spPr>
          <a:xfrm>
            <a:off x="4862112" y="2641101"/>
            <a:ext cx="579038" cy="56246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chemeClr val="lt1"/>
                </a:solidFill>
                <a:latin typeface="Arial"/>
                <a:ea typeface="Arial"/>
                <a:cs typeface="Arial"/>
                <a:sym typeface="Arial"/>
              </a:rPr>
              <a:t></a:t>
            </a:r>
            <a:endParaRPr b="1" i="0" sz="1400" u="none" cap="none" strike="noStrike">
              <a:solidFill>
                <a:schemeClr val="accent3"/>
              </a:solidFill>
              <a:latin typeface="Arial"/>
              <a:ea typeface="Arial"/>
              <a:cs typeface="Arial"/>
              <a:sym typeface="Arial"/>
            </a:endParaRPr>
          </a:p>
        </p:txBody>
      </p:sp>
      <p:pic>
        <p:nvPicPr>
          <p:cNvPr id="3367" name="Google Shape;3367;p161"/>
          <p:cNvPicPr preferRelativeResize="0"/>
          <p:nvPr/>
        </p:nvPicPr>
        <p:blipFill rotWithShape="1">
          <a:blip r:embed="rId3">
            <a:alphaModFix/>
          </a:blip>
          <a:srcRect b="0" l="0" r="0" t="0"/>
          <a:stretch/>
        </p:blipFill>
        <p:spPr>
          <a:xfrm>
            <a:off x="4871379" y="1630464"/>
            <a:ext cx="498653" cy="498653"/>
          </a:xfrm>
          <a:prstGeom prst="rect">
            <a:avLst/>
          </a:prstGeom>
          <a:noFill/>
          <a:ln>
            <a:noFill/>
          </a:ln>
        </p:spPr>
      </p:pic>
      <p:pic>
        <p:nvPicPr>
          <p:cNvPr id="3368" name="Google Shape;3368;p161"/>
          <p:cNvPicPr preferRelativeResize="0"/>
          <p:nvPr/>
        </p:nvPicPr>
        <p:blipFill rotWithShape="1">
          <a:blip r:embed="rId4">
            <a:alphaModFix/>
          </a:blip>
          <a:srcRect b="0" l="0" r="0" t="0"/>
          <a:stretch/>
        </p:blipFill>
        <p:spPr>
          <a:xfrm>
            <a:off x="650473" y="1563420"/>
            <a:ext cx="557088" cy="557088"/>
          </a:xfrm>
          <a:prstGeom prst="rect">
            <a:avLst/>
          </a:prstGeom>
          <a:noFill/>
          <a:ln>
            <a:noFill/>
          </a:ln>
        </p:spPr>
      </p:pic>
      <p:pic>
        <p:nvPicPr>
          <p:cNvPr id="3369" name="Google Shape;3369;p161"/>
          <p:cNvPicPr preferRelativeResize="0"/>
          <p:nvPr/>
        </p:nvPicPr>
        <p:blipFill rotWithShape="1">
          <a:blip r:embed="rId5">
            <a:alphaModFix/>
          </a:blip>
          <a:srcRect b="0" l="0" r="0" t="0"/>
          <a:stretch/>
        </p:blipFill>
        <p:spPr>
          <a:xfrm>
            <a:off x="713800" y="2707114"/>
            <a:ext cx="430433" cy="430433"/>
          </a:xfrm>
          <a:prstGeom prst="rect">
            <a:avLst/>
          </a:prstGeom>
          <a:noFill/>
          <a:ln>
            <a:noFill/>
          </a:ln>
        </p:spPr>
      </p:pic>
      <p:pic>
        <p:nvPicPr>
          <p:cNvPr id="3370" name="Google Shape;3370;p161"/>
          <p:cNvPicPr preferRelativeResize="0"/>
          <p:nvPr/>
        </p:nvPicPr>
        <p:blipFill rotWithShape="1">
          <a:blip r:embed="rId6">
            <a:alphaModFix/>
          </a:blip>
          <a:srcRect b="0" l="0" r="0" t="0"/>
          <a:stretch/>
        </p:blipFill>
        <p:spPr>
          <a:xfrm>
            <a:off x="4906173" y="2687010"/>
            <a:ext cx="480713" cy="480713"/>
          </a:xfrm>
          <a:prstGeom prst="rect">
            <a:avLst/>
          </a:prstGeom>
          <a:noFill/>
          <a:ln>
            <a:noFill/>
          </a:ln>
        </p:spPr>
      </p:pic>
      <p:sp>
        <p:nvSpPr>
          <p:cNvPr id="3371" name="Google Shape;3371;p161"/>
          <p:cNvSpPr txBox="1"/>
          <p:nvPr/>
        </p:nvSpPr>
        <p:spPr>
          <a:xfrm>
            <a:off x="7123288" y="0"/>
            <a:ext cx="1491368" cy="127214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vi" sz="1400" u="none" cap="none" strike="noStrike">
                <a:solidFill>
                  <a:schemeClr val="dk1"/>
                </a:solidFill>
                <a:latin typeface="Arial"/>
                <a:ea typeface="Arial"/>
                <a:cs typeface="Arial"/>
                <a:sym typeface="Arial"/>
              </a:rPr>
              <a:t>OUR IDEAS</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HANDLING</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ADVANTAGES</a:t>
            </a:r>
            <a:endParaRPr b="1" i="0" sz="1400" u="none" cap="none" strike="noStrike">
              <a:solidFill>
                <a:srgbClr val="FF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DEMO</a:t>
            </a:r>
            <a:endParaRPr b="1" i="0" sz="1400" u="none" cap="none" strike="noStrike">
              <a:solidFill>
                <a:srgbClr val="FF0000"/>
              </a:solidFill>
              <a:latin typeface="Arial"/>
              <a:ea typeface="Arial"/>
              <a:cs typeface="Arial"/>
              <a:sym typeface="Arial"/>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5" name="Shape 3375"/>
        <p:cNvGrpSpPr/>
        <p:nvPr/>
      </p:nvGrpSpPr>
      <p:grpSpPr>
        <a:xfrm>
          <a:off x="0" y="0"/>
          <a:ext cx="0" cy="0"/>
          <a:chOff x="0" y="0"/>
          <a:chExt cx="0" cy="0"/>
        </a:xfrm>
      </p:grpSpPr>
      <p:sp>
        <p:nvSpPr>
          <p:cNvPr id="3376" name="Google Shape;3376;p162"/>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Exam Tool Demo</a:t>
            </a:r>
            <a:endParaRPr/>
          </a:p>
        </p:txBody>
      </p:sp>
      <p:sp>
        <p:nvSpPr>
          <p:cNvPr id="3377" name="Google Shape;3377;p162"/>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pic>
        <p:nvPicPr>
          <p:cNvPr id="3378" name="Google Shape;3378;p162"/>
          <p:cNvPicPr preferRelativeResize="0"/>
          <p:nvPr/>
        </p:nvPicPr>
        <p:blipFill rotWithShape="1">
          <a:blip r:embed="rId3">
            <a:alphaModFix/>
          </a:blip>
          <a:srcRect b="0" l="0" r="0" t="0"/>
          <a:stretch/>
        </p:blipFill>
        <p:spPr>
          <a:xfrm>
            <a:off x="676074" y="2107059"/>
            <a:ext cx="770169" cy="770169"/>
          </a:xfrm>
          <a:prstGeom prst="rect">
            <a:avLst/>
          </a:prstGeom>
          <a:noFill/>
          <a:ln>
            <a:noFill/>
          </a:ln>
        </p:spPr>
      </p:pic>
      <p:sp>
        <p:nvSpPr>
          <p:cNvPr id="3379" name="Google Shape;3379;p162"/>
          <p:cNvSpPr txBox="1"/>
          <p:nvPr/>
        </p:nvSpPr>
        <p:spPr>
          <a:xfrm>
            <a:off x="637850" y="2859450"/>
            <a:ext cx="912000" cy="323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b="0" i="0" lang="vi" sz="1500" u="none" cap="none" strike="noStrike">
                <a:solidFill>
                  <a:srgbClr val="000000"/>
                </a:solidFill>
                <a:latin typeface="Arial"/>
                <a:ea typeface="Arial"/>
                <a:cs typeface="Arial"/>
                <a:sym typeface="Arial"/>
              </a:rPr>
              <a:t>Student</a:t>
            </a:r>
            <a:endParaRPr b="0" i="0" sz="1400" u="none" cap="none" strike="noStrike">
              <a:solidFill>
                <a:srgbClr val="000000"/>
              </a:solidFill>
              <a:latin typeface="Arial"/>
              <a:ea typeface="Arial"/>
              <a:cs typeface="Arial"/>
              <a:sym typeface="Arial"/>
            </a:endParaRPr>
          </a:p>
        </p:txBody>
      </p:sp>
      <p:sp>
        <p:nvSpPr>
          <p:cNvPr id="3380" name="Google Shape;3380;p162"/>
          <p:cNvSpPr/>
          <p:nvPr/>
        </p:nvSpPr>
        <p:spPr>
          <a:xfrm>
            <a:off x="1847786" y="1797141"/>
            <a:ext cx="1242253" cy="93340"/>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1" name="Google Shape;3381;p162"/>
          <p:cNvSpPr/>
          <p:nvPr/>
        </p:nvSpPr>
        <p:spPr>
          <a:xfrm>
            <a:off x="1847786" y="3421293"/>
            <a:ext cx="1242253" cy="114797"/>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2" name="Google Shape;3382;p162"/>
          <p:cNvSpPr txBox="1"/>
          <p:nvPr/>
        </p:nvSpPr>
        <p:spPr>
          <a:xfrm>
            <a:off x="2106422" y="1544797"/>
            <a:ext cx="841897"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RUN (2)</a:t>
            </a:r>
            <a:endParaRPr b="0" i="0" sz="1400" u="none" cap="none" strike="noStrike">
              <a:solidFill>
                <a:srgbClr val="000000"/>
              </a:solidFill>
              <a:latin typeface="Arial"/>
              <a:ea typeface="Arial"/>
              <a:cs typeface="Arial"/>
              <a:sym typeface="Arial"/>
            </a:endParaRPr>
          </a:p>
        </p:txBody>
      </p:sp>
      <p:sp>
        <p:nvSpPr>
          <p:cNvPr id="3383" name="Google Shape;3383;p162"/>
          <p:cNvSpPr txBox="1"/>
          <p:nvPr/>
        </p:nvSpPr>
        <p:spPr>
          <a:xfrm>
            <a:off x="2181814" y="3512121"/>
            <a:ext cx="841897"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RUN (1)</a:t>
            </a:r>
            <a:endParaRPr b="0" i="0" sz="1400" u="none" cap="none" strike="noStrike">
              <a:solidFill>
                <a:srgbClr val="000000"/>
              </a:solidFill>
              <a:latin typeface="Arial"/>
              <a:ea typeface="Arial"/>
              <a:cs typeface="Arial"/>
              <a:sym typeface="Arial"/>
            </a:endParaRPr>
          </a:p>
        </p:txBody>
      </p:sp>
      <p:pic>
        <p:nvPicPr>
          <p:cNvPr id="3384" name="Google Shape;3384;p162"/>
          <p:cNvPicPr preferRelativeResize="0"/>
          <p:nvPr/>
        </p:nvPicPr>
        <p:blipFill rotWithShape="1">
          <a:blip r:embed="rId4">
            <a:alphaModFix/>
          </a:blip>
          <a:srcRect b="0" l="0" r="0" t="0"/>
          <a:stretch/>
        </p:blipFill>
        <p:spPr>
          <a:xfrm>
            <a:off x="3336140" y="1503572"/>
            <a:ext cx="470507" cy="470507"/>
          </a:xfrm>
          <a:prstGeom prst="rect">
            <a:avLst/>
          </a:prstGeom>
          <a:noFill/>
          <a:ln>
            <a:noFill/>
          </a:ln>
        </p:spPr>
      </p:pic>
      <p:pic>
        <p:nvPicPr>
          <p:cNvPr id="3385" name="Google Shape;3385;p162"/>
          <p:cNvPicPr preferRelativeResize="0"/>
          <p:nvPr/>
        </p:nvPicPr>
        <p:blipFill rotWithShape="1">
          <a:blip r:embed="rId4">
            <a:alphaModFix/>
          </a:blip>
          <a:srcRect b="0" l="0" r="0" t="0"/>
          <a:stretch/>
        </p:blipFill>
        <p:spPr>
          <a:xfrm>
            <a:off x="3336143" y="3092299"/>
            <a:ext cx="470507" cy="470507"/>
          </a:xfrm>
          <a:prstGeom prst="rect">
            <a:avLst/>
          </a:prstGeom>
          <a:noFill/>
          <a:ln>
            <a:noFill/>
          </a:ln>
        </p:spPr>
      </p:pic>
      <p:sp>
        <p:nvSpPr>
          <p:cNvPr id="3386" name="Google Shape;3386;p162"/>
          <p:cNvSpPr txBox="1"/>
          <p:nvPr/>
        </p:nvSpPr>
        <p:spPr>
          <a:xfrm>
            <a:off x="3173687" y="1987404"/>
            <a:ext cx="795411" cy="2462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vi" sz="1000" u="none" cap="none" strike="noStrike">
                <a:solidFill>
                  <a:srgbClr val="000000"/>
                </a:solidFill>
                <a:latin typeface="Arial"/>
                <a:ea typeface="Arial"/>
                <a:cs typeface="Arial"/>
                <a:sym typeface="Arial"/>
              </a:rPr>
              <a:t>Exam Tool</a:t>
            </a:r>
            <a:endParaRPr b="0" i="0" sz="1400" u="none" cap="none" strike="noStrike">
              <a:solidFill>
                <a:srgbClr val="000000"/>
              </a:solidFill>
              <a:latin typeface="Arial"/>
              <a:ea typeface="Arial"/>
              <a:cs typeface="Arial"/>
              <a:sym typeface="Arial"/>
            </a:endParaRPr>
          </a:p>
        </p:txBody>
      </p:sp>
      <p:sp>
        <p:nvSpPr>
          <p:cNvPr id="3387" name="Google Shape;3387;p162"/>
          <p:cNvSpPr txBox="1"/>
          <p:nvPr/>
        </p:nvSpPr>
        <p:spPr>
          <a:xfrm>
            <a:off x="3082318" y="3528844"/>
            <a:ext cx="978153" cy="2462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vi" sz="1000" u="none" cap="none" strike="noStrike">
                <a:solidFill>
                  <a:srgbClr val="000000"/>
                </a:solidFill>
                <a:latin typeface="Arial"/>
                <a:ea typeface="Arial"/>
                <a:cs typeface="Arial"/>
                <a:sym typeface="Arial"/>
              </a:rPr>
              <a:t>Cheating Tool</a:t>
            </a:r>
            <a:endParaRPr b="0" i="0" sz="1400" u="none" cap="none" strike="noStrike">
              <a:solidFill>
                <a:srgbClr val="000000"/>
              </a:solidFill>
              <a:latin typeface="Arial"/>
              <a:ea typeface="Arial"/>
              <a:cs typeface="Arial"/>
              <a:sym typeface="Arial"/>
            </a:endParaRPr>
          </a:p>
        </p:txBody>
      </p:sp>
      <p:sp>
        <p:nvSpPr>
          <p:cNvPr id="3388" name="Google Shape;3388;p162"/>
          <p:cNvSpPr/>
          <p:nvPr/>
        </p:nvSpPr>
        <p:spPr>
          <a:xfrm flipH="1" rot="5400000">
            <a:off x="3173309" y="2620413"/>
            <a:ext cx="796165" cy="152341"/>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9" name="Google Shape;3389;p162"/>
          <p:cNvSpPr txBox="1"/>
          <p:nvPr/>
        </p:nvSpPr>
        <p:spPr>
          <a:xfrm>
            <a:off x="3571392" y="2555774"/>
            <a:ext cx="1576072"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process name (3)</a:t>
            </a:r>
            <a:endParaRPr b="0" i="0" sz="1400" u="none" cap="none" strike="noStrike">
              <a:solidFill>
                <a:srgbClr val="000000"/>
              </a:solidFill>
              <a:latin typeface="Arial"/>
              <a:ea typeface="Arial"/>
              <a:cs typeface="Arial"/>
              <a:sym typeface="Arial"/>
            </a:endParaRPr>
          </a:p>
        </p:txBody>
      </p:sp>
      <p:sp>
        <p:nvSpPr>
          <p:cNvPr id="3390" name="Google Shape;3390;p162"/>
          <p:cNvSpPr/>
          <p:nvPr/>
        </p:nvSpPr>
        <p:spPr>
          <a:xfrm>
            <a:off x="4060471" y="1797141"/>
            <a:ext cx="1242253" cy="93340"/>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1" name="Google Shape;3391;p162"/>
          <p:cNvSpPr txBox="1"/>
          <p:nvPr/>
        </p:nvSpPr>
        <p:spPr>
          <a:xfrm>
            <a:off x="4225577" y="1549497"/>
            <a:ext cx="1069524"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Send to (4)</a:t>
            </a:r>
            <a:endParaRPr b="0" i="0" sz="1400" u="none" cap="none" strike="noStrike">
              <a:solidFill>
                <a:srgbClr val="000000"/>
              </a:solidFill>
              <a:latin typeface="Arial"/>
              <a:ea typeface="Arial"/>
              <a:cs typeface="Arial"/>
              <a:sym typeface="Arial"/>
            </a:endParaRPr>
          </a:p>
        </p:txBody>
      </p:sp>
      <p:pic>
        <p:nvPicPr>
          <p:cNvPr id="3392" name="Google Shape;3392;p162"/>
          <p:cNvPicPr preferRelativeResize="0"/>
          <p:nvPr/>
        </p:nvPicPr>
        <p:blipFill rotWithShape="1">
          <a:blip r:embed="rId5">
            <a:alphaModFix/>
          </a:blip>
          <a:srcRect b="0" l="0" r="0" t="0"/>
          <a:stretch/>
        </p:blipFill>
        <p:spPr>
          <a:xfrm>
            <a:off x="5646419" y="1549876"/>
            <a:ext cx="426256" cy="460163"/>
          </a:xfrm>
          <a:prstGeom prst="rect">
            <a:avLst/>
          </a:prstGeom>
          <a:noFill/>
          <a:ln>
            <a:noFill/>
          </a:ln>
        </p:spPr>
      </p:pic>
      <p:sp>
        <p:nvSpPr>
          <p:cNvPr id="3393" name="Google Shape;3393;p162"/>
          <p:cNvSpPr txBox="1"/>
          <p:nvPr/>
        </p:nvSpPr>
        <p:spPr>
          <a:xfrm>
            <a:off x="5122239" y="2068888"/>
            <a:ext cx="1505540" cy="2769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vi" sz="1200" u="none" cap="none" strike="noStrike">
                <a:solidFill>
                  <a:srgbClr val="000000"/>
                </a:solidFill>
                <a:latin typeface="Arial"/>
                <a:ea typeface="Arial"/>
                <a:cs typeface="Arial"/>
                <a:sym typeface="Arial"/>
              </a:rPr>
              <a:t>Management page</a:t>
            </a:r>
            <a:endParaRPr b="0" i="0" sz="1400" u="none" cap="none" strike="noStrike">
              <a:solidFill>
                <a:srgbClr val="000000"/>
              </a:solidFill>
              <a:latin typeface="Arial"/>
              <a:ea typeface="Arial"/>
              <a:cs typeface="Arial"/>
              <a:sym typeface="Arial"/>
            </a:endParaRPr>
          </a:p>
        </p:txBody>
      </p:sp>
      <p:cxnSp>
        <p:nvCxnSpPr>
          <p:cNvPr id="3394" name="Google Shape;3394;p162"/>
          <p:cNvCxnSpPr/>
          <p:nvPr/>
        </p:nvCxnSpPr>
        <p:spPr>
          <a:xfrm flipH="1" rot="10800000">
            <a:off x="6154220" y="1305709"/>
            <a:ext cx="350370" cy="259507"/>
          </a:xfrm>
          <a:prstGeom prst="straightConnector1">
            <a:avLst/>
          </a:prstGeom>
          <a:noFill/>
          <a:ln cap="flat" cmpd="sng" w="9525">
            <a:solidFill>
              <a:srgbClr val="347EB8"/>
            </a:solidFill>
            <a:prstDash val="solid"/>
            <a:round/>
            <a:headEnd len="sm" w="sm" type="none"/>
            <a:tailEnd len="med" w="med" type="triangle"/>
          </a:ln>
        </p:spPr>
      </p:cxnSp>
      <p:sp>
        <p:nvSpPr>
          <p:cNvPr id="3395" name="Google Shape;3395;p162"/>
          <p:cNvSpPr txBox="1"/>
          <p:nvPr/>
        </p:nvSpPr>
        <p:spPr>
          <a:xfrm>
            <a:off x="6627779" y="1151820"/>
            <a:ext cx="2412840"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Scan student by process (5)</a:t>
            </a:r>
            <a:endParaRPr b="0" i="0" sz="1400" u="none" cap="none" strike="noStrike">
              <a:solidFill>
                <a:srgbClr val="000000"/>
              </a:solidFill>
              <a:latin typeface="Arial"/>
              <a:ea typeface="Arial"/>
              <a:cs typeface="Arial"/>
              <a:sym typeface="Arial"/>
            </a:endParaRPr>
          </a:p>
        </p:txBody>
      </p:sp>
      <p:cxnSp>
        <p:nvCxnSpPr>
          <p:cNvPr id="3396" name="Google Shape;3396;p162"/>
          <p:cNvCxnSpPr>
            <a:stCxn id="3395" idx="2"/>
          </p:cNvCxnSpPr>
          <p:nvPr/>
        </p:nvCxnSpPr>
        <p:spPr>
          <a:xfrm>
            <a:off x="7834199" y="1459597"/>
            <a:ext cx="0" cy="985800"/>
          </a:xfrm>
          <a:prstGeom prst="straightConnector1">
            <a:avLst/>
          </a:prstGeom>
          <a:noFill/>
          <a:ln cap="flat" cmpd="sng" w="9525">
            <a:solidFill>
              <a:srgbClr val="347EB8"/>
            </a:solidFill>
            <a:prstDash val="solid"/>
            <a:round/>
            <a:headEnd len="sm" w="sm" type="none"/>
            <a:tailEnd len="med" w="med" type="triangle"/>
          </a:ln>
        </p:spPr>
      </p:cxnSp>
      <p:sp>
        <p:nvSpPr>
          <p:cNvPr id="3397" name="Google Shape;3397;p162"/>
          <p:cNvSpPr txBox="1"/>
          <p:nvPr/>
        </p:nvSpPr>
        <p:spPr>
          <a:xfrm>
            <a:off x="7097319" y="2686086"/>
            <a:ext cx="1923925"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get student screen (6)</a:t>
            </a:r>
            <a:endParaRPr b="0" i="0" sz="1400" u="none" cap="none" strike="noStrike">
              <a:solidFill>
                <a:srgbClr val="000000"/>
              </a:solidFill>
              <a:latin typeface="Arial"/>
              <a:ea typeface="Arial"/>
              <a:cs typeface="Arial"/>
              <a:sym typeface="Arial"/>
            </a:endParaRPr>
          </a:p>
        </p:txBody>
      </p:sp>
      <p:sp>
        <p:nvSpPr>
          <p:cNvPr id="3398" name="Google Shape;3398;p162"/>
          <p:cNvSpPr txBox="1"/>
          <p:nvPr/>
        </p:nvSpPr>
        <p:spPr>
          <a:xfrm>
            <a:off x="7123288" y="0"/>
            <a:ext cx="1491368" cy="127214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vi" sz="1400" u="none" cap="none" strike="noStrike">
                <a:solidFill>
                  <a:schemeClr val="dk1"/>
                </a:solidFill>
                <a:latin typeface="Arial"/>
                <a:ea typeface="Arial"/>
                <a:cs typeface="Arial"/>
                <a:sym typeface="Arial"/>
              </a:rPr>
              <a:t>OUR IDEAS</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HANDLING</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ADVANTAGES</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DEMO</a:t>
            </a:r>
            <a:endParaRPr b="1" i="0" sz="1400" u="none" cap="none" strike="noStrike">
              <a:solidFill>
                <a:srgbClr val="FF0000"/>
              </a:solidFill>
              <a:latin typeface="Arial"/>
              <a:ea typeface="Arial"/>
              <a:cs typeface="Arial"/>
              <a:sym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2" name="Shape 3402"/>
        <p:cNvGrpSpPr/>
        <p:nvPr/>
      </p:nvGrpSpPr>
      <p:grpSpPr>
        <a:xfrm>
          <a:off x="0" y="0"/>
          <a:ext cx="0" cy="0"/>
          <a:chOff x="0" y="0"/>
          <a:chExt cx="0" cy="0"/>
        </a:xfrm>
      </p:grpSpPr>
      <p:sp>
        <p:nvSpPr>
          <p:cNvPr id="3403" name="Google Shape;3403;p163"/>
          <p:cNvSpPr txBox="1"/>
          <p:nvPr>
            <p:ph type="ctrTitle"/>
          </p:nvPr>
        </p:nvSpPr>
        <p:spPr>
          <a:xfrm>
            <a:off x="158725" y="3136200"/>
            <a:ext cx="4094400" cy="1159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vi"/>
              <a:t>OUTCOME &amp; LIMITATION</a:t>
            </a:r>
            <a:endParaRPr/>
          </a:p>
        </p:txBody>
      </p:sp>
      <p:sp>
        <p:nvSpPr>
          <p:cNvPr id="3404" name="Google Shape;3404;p163"/>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sp>
        <p:nvSpPr>
          <p:cNvPr id="3405" name="Google Shape;3405;p163"/>
          <p:cNvSpPr txBox="1"/>
          <p:nvPr/>
        </p:nvSpPr>
        <p:spPr>
          <a:xfrm>
            <a:off x="463525" y="0"/>
            <a:ext cx="2181600" cy="3136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0"/>
              <a:buFont typeface="Arial"/>
              <a:buNone/>
            </a:pPr>
            <a:r>
              <a:rPr b="1" i="0" lang="vi" sz="12000" u="none" cap="none" strike="noStrike">
                <a:solidFill>
                  <a:srgbClr val="3F5378"/>
                </a:solidFill>
                <a:latin typeface="Roboto Condensed"/>
                <a:ea typeface="Roboto Condensed"/>
                <a:cs typeface="Roboto Condensed"/>
                <a:sym typeface="Roboto Condensed"/>
              </a:rPr>
              <a:t>3</a:t>
            </a:r>
            <a:endParaRPr b="1" i="0" sz="3000" u="none" cap="none" strike="noStrike">
              <a:solidFill>
                <a:srgbClr val="3F5378"/>
              </a:solidFill>
              <a:latin typeface="Roboto Condensed"/>
              <a:ea typeface="Roboto Condensed"/>
              <a:cs typeface="Roboto Condensed"/>
              <a:sym typeface="Roboto Condensed"/>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9" name="Shape 3409"/>
        <p:cNvGrpSpPr/>
        <p:nvPr/>
      </p:nvGrpSpPr>
      <p:grpSpPr>
        <a:xfrm>
          <a:off x="0" y="0"/>
          <a:ext cx="0" cy="0"/>
          <a:chOff x="0" y="0"/>
          <a:chExt cx="0" cy="0"/>
        </a:xfrm>
      </p:grpSpPr>
      <p:sp>
        <p:nvSpPr>
          <p:cNvPr id="3410" name="Google Shape;3410;p164"/>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OUTCOME</a:t>
            </a:r>
            <a:endParaRPr/>
          </a:p>
        </p:txBody>
      </p:sp>
      <p:sp>
        <p:nvSpPr>
          <p:cNvPr id="3411" name="Google Shape;3411;p164"/>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grpSp>
        <p:nvGrpSpPr>
          <p:cNvPr id="3412" name="Google Shape;3412;p164"/>
          <p:cNvGrpSpPr/>
          <p:nvPr/>
        </p:nvGrpSpPr>
        <p:grpSpPr>
          <a:xfrm>
            <a:off x="312466" y="587260"/>
            <a:ext cx="309022" cy="376837"/>
            <a:chOff x="596350" y="929175"/>
            <a:chExt cx="407950" cy="497475"/>
          </a:xfrm>
        </p:grpSpPr>
        <p:sp>
          <p:nvSpPr>
            <p:cNvPr id="3413" name="Google Shape;3413;p164"/>
            <p:cNvSpPr/>
            <p:nvPr/>
          </p:nvSpPr>
          <p:spPr>
            <a:xfrm>
              <a:off x="596350" y="953550"/>
              <a:ext cx="387250" cy="473100"/>
            </a:xfrm>
            <a:custGeom>
              <a:rect b="b" l="l" r="r" t="t"/>
              <a:pathLst>
                <a:path extrusionOk="0" fill="none" h="18924" w="1549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4" name="Google Shape;3414;p164"/>
            <p:cNvSpPr/>
            <p:nvPr/>
          </p:nvSpPr>
          <p:spPr>
            <a:xfrm>
              <a:off x="626775" y="929175"/>
              <a:ext cx="377525" cy="462775"/>
            </a:xfrm>
            <a:custGeom>
              <a:rect b="b" l="l" r="r" t="t"/>
              <a:pathLst>
                <a:path extrusionOk="0" fill="none" h="18511" w="15101">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5" name="Google Shape;3415;p164"/>
            <p:cNvSpPr/>
            <p:nvPr/>
          </p:nvSpPr>
          <p:spPr>
            <a:xfrm>
              <a:off x="688900" y="12561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6" name="Google Shape;3416;p164"/>
            <p:cNvSpPr/>
            <p:nvPr/>
          </p:nvSpPr>
          <p:spPr>
            <a:xfrm>
              <a:off x="688900" y="1201350"/>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7" name="Google Shape;3417;p164"/>
            <p:cNvSpPr/>
            <p:nvPr/>
          </p:nvSpPr>
          <p:spPr>
            <a:xfrm>
              <a:off x="688900" y="1145950"/>
              <a:ext cx="255750" cy="25"/>
            </a:xfrm>
            <a:custGeom>
              <a:rect b="b" l="l" r="r" t="t"/>
              <a:pathLst>
                <a:path extrusionOk="0" fill="none" h="1" w="10230">
                  <a:moveTo>
                    <a:pt x="10229"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8" name="Google Shape;3418;p164"/>
            <p:cNvSpPr/>
            <p:nvPr/>
          </p:nvSpPr>
          <p:spPr>
            <a:xfrm>
              <a:off x="688900" y="10905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9" name="Google Shape;3419;p164"/>
            <p:cNvSpPr/>
            <p:nvPr/>
          </p:nvSpPr>
          <p:spPr>
            <a:xfrm>
              <a:off x="920250" y="929175"/>
              <a:ext cx="84050" cy="84050"/>
            </a:xfrm>
            <a:custGeom>
              <a:rect b="b" l="l" r="r" t="t"/>
              <a:pathLst>
                <a:path extrusionOk="0" fill="none" h="3362" w="3362">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20" name="Google Shape;3420;p164"/>
          <p:cNvSpPr/>
          <p:nvPr/>
        </p:nvSpPr>
        <p:spPr>
          <a:xfrm rot="-5400000">
            <a:off x="1285441" y="976720"/>
            <a:ext cx="762000" cy="1612995"/>
          </a:xfrm>
          <a:prstGeom prst="flowChartOffpageConnector">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1" name="Google Shape;3421;p164"/>
          <p:cNvSpPr txBox="1"/>
          <p:nvPr/>
        </p:nvSpPr>
        <p:spPr>
          <a:xfrm>
            <a:off x="859928" y="1402197"/>
            <a:ext cx="1290396" cy="762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t/>
            </a:r>
            <a:endParaRPr b="0" i="0" sz="4400" u="none" cap="none" strike="noStrike">
              <a:solidFill>
                <a:srgbClr val="1C405D"/>
              </a:solidFill>
              <a:latin typeface="Arial"/>
              <a:ea typeface="Arial"/>
              <a:cs typeface="Arial"/>
              <a:sym typeface="Arial"/>
            </a:endParaRPr>
          </a:p>
        </p:txBody>
      </p:sp>
      <p:sp>
        <p:nvSpPr>
          <p:cNvPr id="3422" name="Google Shape;3422;p164"/>
          <p:cNvSpPr/>
          <p:nvPr/>
        </p:nvSpPr>
        <p:spPr>
          <a:xfrm rot="-5400000">
            <a:off x="248512" y="1552788"/>
            <a:ext cx="762001" cy="460857"/>
          </a:xfrm>
          <a:prstGeom prst="round2SameRect">
            <a:avLst>
              <a:gd fmla="val 16667" name="adj1"/>
              <a:gd fmla="val 0" name="adj2"/>
            </a:avLst>
          </a:prstGeom>
          <a:solidFill>
            <a:srgbClr val="1C40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3" name="Google Shape;3423;p164"/>
          <p:cNvSpPr txBox="1"/>
          <p:nvPr/>
        </p:nvSpPr>
        <p:spPr>
          <a:xfrm>
            <a:off x="421569" y="1424700"/>
            <a:ext cx="438360" cy="71700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chemeClr val="lt1"/>
                </a:solidFill>
                <a:latin typeface="Arial"/>
                <a:ea typeface="Arial"/>
                <a:cs typeface="Arial"/>
                <a:sym typeface="Arial"/>
              </a:rPr>
              <a:t>01</a:t>
            </a:r>
            <a:endParaRPr b="0" i="0" sz="1400" u="none" cap="none" strike="noStrike">
              <a:solidFill>
                <a:schemeClr val="lt1"/>
              </a:solidFill>
              <a:latin typeface="Arial"/>
              <a:ea typeface="Arial"/>
              <a:cs typeface="Arial"/>
              <a:sym typeface="Arial"/>
            </a:endParaRPr>
          </a:p>
        </p:txBody>
      </p:sp>
      <p:cxnSp>
        <p:nvCxnSpPr>
          <p:cNvPr id="3424" name="Google Shape;3424;p164"/>
          <p:cNvCxnSpPr>
            <a:endCxn id="3425" idx="2"/>
          </p:cNvCxnSpPr>
          <p:nvPr/>
        </p:nvCxnSpPr>
        <p:spPr>
          <a:xfrm>
            <a:off x="2472816" y="1783217"/>
            <a:ext cx="790200" cy="0"/>
          </a:xfrm>
          <a:prstGeom prst="straightConnector1">
            <a:avLst/>
          </a:prstGeom>
          <a:noFill/>
          <a:ln cap="flat" cmpd="sng" w="19050">
            <a:solidFill>
              <a:schemeClr val="accent1"/>
            </a:solidFill>
            <a:prstDash val="dot"/>
            <a:round/>
            <a:headEnd len="sm" w="sm" type="none"/>
            <a:tailEnd len="sm" w="sm" type="none"/>
          </a:ln>
        </p:spPr>
      </p:cxnSp>
      <p:sp>
        <p:nvSpPr>
          <p:cNvPr id="3425" name="Google Shape;3425;p164"/>
          <p:cNvSpPr/>
          <p:nvPr/>
        </p:nvSpPr>
        <p:spPr>
          <a:xfrm>
            <a:off x="3263016" y="1710946"/>
            <a:ext cx="144542" cy="144542"/>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26" name="Google Shape;3426;p164"/>
          <p:cNvSpPr txBox="1"/>
          <p:nvPr/>
        </p:nvSpPr>
        <p:spPr>
          <a:xfrm>
            <a:off x="3697761" y="1640044"/>
            <a:ext cx="3432503" cy="215444"/>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400"/>
              <a:buFont typeface="Arial"/>
              <a:buNone/>
            </a:pPr>
            <a:r>
              <a:rPr b="1" i="0" lang="vi" sz="1400" u="none" cap="none" strike="noStrike">
                <a:solidFill>
                  <a:schemeClr val="accent1"/>
                </a:solidFill>
                <a:latin typeface="Arial"/>
                <a:ea typeface="Arial"/>
                <a:cs typeface="Arial"/>
                <a:sym typeface="Arial"/>
              </a:rPr>
              <a:t>IMPROVE HIGH TEST EXAM QUALITY</a:t>
            </a:r>
            <a:endParaRPr b="0" i="0" sz="1400" u="none" cap="none" strike="noStrike">
              <a:solidFill>
                <a:srgbClr val="000000"/>
              </a:solidFill>
              <a:latin typeface="Arial"/>
              <a:ea typeface="Arial"/>
              <a:cs typeface="Arial"/>
              <a:sym typeface="Arial"/>
            </a:endParaRPr>
          </a:p>
        </p:txBody>
      </p:sp>
      <p:pic>
        <p:nvPicPr>
          <p:cNvPr id="3427" name="Google Shape;3427;p164"/>
          <p:cNvPicPr preferRelativeResize="0"/>
          <p:nvPr/>
        </p:nvPicPr>
        <p:blipFill rotWithShape="1">
          <a:blip r:embed="rId3">
            <a:alphaModFix/>
          </a:blip>
          <a:srcRect b="0" l="0" r="0" t="0"/>
          <a:stretch/>
        </p:blipFill>
        <p:spPr>
          <a:xfrm>
            <a:off x="1272648" y="1550300"/>
            <a:ext cx="481718" cy="481718"/>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1" name="Shape 3431"/>
        <p:cNvGrpSpPr/>
        <p:nvPr/>
      </p:nvGrpSpPr>
      <p:grpSpPr>
        <a:xfrm>
          <a:off x="0" y="0"/>
          <a:ext cx="0" cy="0"/>
          <a:chOff x="0" y="0"/>
          <a:chExt cx="0" cy="0"/>
        </a:xfrm>
      </p:grpSpPr>
      <p:sp>
        <p:nvSpPr>
          <p:cNvPr id="3432" name="Google Shape;3432;p165"/>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OUTCOME</a:t>
            </a:r>
            <a:endParaRPr/>
          </a:p>
        </p:txBody>
      </p:sp>
      <p:sp>
        <p:nvSpPr>
          <p:cNvPr id="3433" name="Google Shape;3433;p165"/>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grpSp>
        <p:nvGrpSpPr>
          <p:cNvPr id="3434" name="Google Shape;3434;p165"/>
          <p:cNvGrpSpPr/>
          <p:nvPr/>
        </p:nvGrpSpPr>
        <p:grpSpPr>
          <a:xfrm>
            <a:off x="312466" y="587260"/>
            <a:ext cx="309022" cy="376837"/>
            <a:chOff x="596350" y="929175"/>
            <a:chExt cx="407950" cy="497475"/>
          </a:xfrm>
        </p:grpSpPr>
        <p:sp>
          <p:nvSpPr>
            <p:cNvPr id="3435" name="Google Shape;3435;p165"/>
            <p:cNvSpPr/>
            <p:nvPr/>
          </p:nvSpPr>
          <p:spPr>
            <a:xfrm>
              <a:off x="596350" y="953550"/>
              <a:ext cx="387250" cy="473100"/>
            </a:xfrm>
            <a:custGeom>
              <a:rect b="b" l="l" r="r" t="t"/>
              <a:pathLst>
                <a:path extrusionOk="0" fill="none" h="18924" w="1549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6" name="Google Shape;3436;p165"/>
            <p:cNvSpPr/>
            <p:nvPr/>
          </p:nvSpPr>
          <p:spPr>
            <a:xfrm>
              <a:off x="626775" y="929175"/>
              <a:ext cx="377525" cy="462775"/>
            </a:xfrm>
            <a:custGeom>
              <a:rect b="b" l="l" r="r" t="t"/>
              <a:pathLst>
                <a:path extrusionOk="0" fill="none" h="18511" w="15101">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7" name="Google Shape;3437;p165"/>
            <p:cNvSpPr/>
            <p:nvPr/>
          </p:nvSpPr>
          <p:spPr>
            <a:xfrm>
              <a:off x="688900" y="12561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8" name="Google Shape;3438;p165"/>
            <p:cNvSpPr/>
            <p:nvPr/>
          </p:nvSpPr>
          <p:spPr>
            <a:xfrm>
              <a:off x="688900" y="1201350"/>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9" name="Google Shape;3439;p165"/>
            <p:cNvSpPr/>
            <p:nvPr/>
          </p:nvSpPr>
          <p:spPr>
            <a:xfrm>
              <a:off x="688900" y="1145950"/>
              <a:ext cx="255750" cy="25"/>
            </a:xfrm>
            <a:custGeom>
              <a:rect b="b" l="l" r="r" t="t"/>
              <a:pathLst>
                <a:path extrusionOk="0" fill="none" h="1" w="10230">
                  <a:moveTo>
                    <a:pt x="10229"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0" name="Google Shape;3440;p165"/>
            <p:cNvSpPr/>
            <p:nvPr/>
          </p:nvSpPr>
          <p:spPr>
            <a:xfrm>
              <a:off x="688900" y="10905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1" name="Google Shape;3441;p165"/>
            <p:cNvSpPr/>
            <p:nvPr/>
          </p:nvSpPr>
          <p:spPr>
            <a:xfrm>
              <a:off x="920250" y="929175"/>
              <a:ext cx="84050" cy="84050"/>
            </a:xfrm>
            <a:custGeom>
              <a:rect b="b" l="l" r="r" t="t"/>
              <a:pathLst>
                <a:path extrusionOk="0" fill="none" h="3362" w="3362">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42" name="Google Shape;3442;p165"/>
          <p:cNvSpPr/>
          <p:nvPr/>
        </p:nvSpPr>
        <p:spPr>
          <a:xfrm rot="-5400000">
            <a:off x="1285441" y="976720"/>
            <a:ext cx="762000" cy="1612995"/>
          </a:xfrm>
          <a:prstGeom prst="flowChartOffpageConnector">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3" name="Google Shape;3443;p165"/>
          <p:cNvSpPr txBox="1"/>
          <p:nvPr/>
        </p:nvSpPr>
        <p:spPr>
          <a:xfrm>
            <a:off x="859928" y="1402197"/>
            <a:ext cx="1290396" cy="762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t/>
            </a:r>
            <a:endParaRPr b="0" i="0" sz="4400" u="none" cap="none" strike="noStrike">
              <a:solidFill>
                <a:srgbClr val="1C405D"/>
              </a:solidFill>
              <a:latin typeface="Arial"/>
              <a:ea typeface="Arial"/>
              <a:cs typeface="Arial"/>
              <a:sym typeface="Arial"/>
            </a:endParaRPr>
          </a:p>
        </p:txBody>
      </p:sp>
      <p:sp>
        <p:nvSpPr>
          <p:cNvPr id="3444" name="Google Shape;3444;p165"/>
          <p:cNvSpPr/>
          <p:nvPr/>
        </p:nvSpPr>
        <p:spPr>
          <a:xfrm rot="-5400000">
            <a:off x="248512" y="1552788"/>
            <a:ext cx="762001" cy="460857"/>
          </a:xfrm>
          <a:prstGeom prst="round2SameRect">
            <a:avLst>
              <a:gd fmla="val 16667" name="adj1"/>
              <a:gd fmla="val 0" name="adj2"/>
            </a:avLst>
          </a:prstGeom>
          <a:solidFill>
            <a:srgbClr val="1C40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5" name="Google Shape;3445;p165"/>
          <p:cNvSpPr txBox="1"/>
          <p:nvPr/>
        </p:nvSpPr>
        <p:spPr>
          <a:xfrm>
            <a:off x="421569" y="1424700"/>
            <a:ext cx="438360" cy="71700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chemeClr val="lt1"/>
                </a:solidFill>
                <a:latin typeface="Arial"/>
                <a:ea typeface="Arial"/>
                <a:cs typeface="Arial"/>
                <a:sym typeface="Arial"/>
              </a:rPr>
              <a:t>01</a:t>
            </a:r>
            <a:endParaRPr b="0" i="0" sz="1400" u="none" cap="none" strike="noStrike">
              <a:solidFill>
                <a:schemeClr val="lt1"/>
              </a:solidFill>
              <a:latin typeface="Arial"/>
              <a:ea typeface="Arial"/>
              <a:cs typeface="Arial"/>
              <a:sym typeface="Arial"/>
            </a:endParaRPr>
          </a:p>
        </p:txBody>
      </p:sp>
      <p:cxnSp>
        <p:nvCxnSpPr>
          <p:cNvPr id="3446" name="Google Shape;3446;p165"/>
          <p:cNvCxnSpPr>
            <a:endCxn id="3447" idx="2"/>
          </p:cNvCxnSpPr>
          <p:nvPr/>
        </p:nvCxnSpPr>
        <p:spPr>
          <a:xfrm>
            <a:off x="2472816" y="1783217"/>
            <a:ext cx="790200" cy="0"/>
          </a:xfrm>
          <a:prstGeom prst="straightConnector1">
            <a:avLst/>
          </a:prstGeom>
          <a:noFill/>
          <a:ln cap="flat" cmpd="sng" w="19050">
            <a:solidFill>
              <a:schemeClr val="accent1"/>
            </a:solidFill>
            <a:prstDash val="dot"/>
            <a:round/>
            <a:headEnd len="sm" w="sm" type="none"/>
            <a:tailEnd len="sm" w="sm" type="none"/>
          </a:ln>
        </p:spPr>
      </p:cxnSp>
      <p:sp>
        <p:nvSpPr>
          <p:cNvPr id="3447" name="Google Shape;3447;p165"/>
          <p:cNvSpPr/>
          <p:nvPr/>
        </p:nvSpPr>
        <p:spPr>
          <a:xfrm>
            <a:off x="3263016" y="1710946"/>
            <a:ext cx="144542" cy="144542"/>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48" name="Google Shape;3448;p165"/>
          <p:cNvSpPr txBox="1"/>
          <p:nvPr/>
        </p:nvSpPr>
        <p:spPr>
          <a:xfrm>
            <a:off x="3697761" y="1640044"/>
            <a:ext cx="3432503" cy="215444"/>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400"/>
              <a:buFont typeface="Arial"/>
              <a:buNone/>
            </a:pPr>
            <a:r>
              <a:rPr b="1" i="0" lang="vi" sz="1400" u="none" cap="none" strike="noStrike">
                <a:solidFill>
                  <a:schemeClr val="accent1"/>
                </a:solidFill>
                <a:latin typeface="Arial"/>
                <a:ea typeface="Arial"/>
                <a:cs typeface="Arial"/>
                <a:sym typeface="Arial"/>
              </a:rPr>
              <a:t>IMPROVE HIGH TEST EXAM QUALITY</a:t>
            </a:r>
            <a:endParaRPr b="0" i="0" sz="1400" u="none" cap="none" strike="noStrike">
              <a:solidFill>
                <a:srgbClr val="000000"/>
              </a:solidFill>
              <a:latin typeface="Arial"/>
              <a:ea typeface="Arial"/>
              <a:cs typeface="Arial"/>
              <a:sym typeface="Arial"/>
            </a:endParaRPr>
          </a:p>
        </p:txBody>
      </p:sp>
      <p:sp>
        <p:nvSpPr>
          <p:cNvPr id="3449" name="Google Shape;3449;p165"/>
          <p:cNvSpPr/>
          <p:nvPr/>
        </p:nvSpPr>
        <p:spPr>
          <a:xfrm rot="-5400000">
            <a:off x="1268930" y="1942928"/>
            <a:ext cx="762000" cy="1612995"/>
          </a:xfrm>
          <a:prstGeom prst="flowChartOffpageConnector">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0" name="Google Shape;3450;p165"/>
          <p:cNvSpPr txBox="1"/>
          <p:nvPr/>
        </p:nvSpPr>
        <p:spPr>
          <a:xfrm>
            <a:off x="843428" y="2368422"/>
            <a:ext cx="1290396" cy="762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rgbClr val="725116"/>
              </a:solidFill>
              <a:latin typeface="Arial"/>
              <a:ea typeface="Arial"/>
              <a:cs typeface="Arial"/>
              <a:sym typeface="Arial"/>
            </a:endParaRPr>
          </a:p>
        </p:txBody>
      </p:sp>
      <p:sp>
        <p:nvSpPr>
          <p:cNvPr id="3451" name="Google Shape;3451;p165"/>
          <p:cNvSpPr/>
          <p:nvPr/>
        </p:nvSpPr>
        <p:spPr>
          <a:xfrm rot="-5400000">
            <a:off x="232001" y="2518996"/>
            <a:ext cx="762001" cy="460857"/>
          </a:xfrm>
          <a:prstGeom prst="round2SameRect">
            <a:avLst>
              <a:gd fmla="val 16667" name="adj1"/>
              <a:gd fmla="val 0" name="adj2"/>
            </a:avLst>
          </a:prstGeom>
          <a:solidFill>
            <a:srgbClr val="72511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2" name="Google Shape;3452;p165"/>
          <p:cNvSpPr txBox="1"/>
          <p:nvPr/>
        </p:nvSpPr>
        <p:spPr>
          <a:xfrm>
            <a:off x="405069" y="2390900"/>
            <a:ext cx="438360" cy="71700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chemeClr val="lt1"/>
                </a:solidFill>
                <a:latin typeface="Arial"/>
                <a:ea typeface="Arial"/>
                <a:cs typeface="Arial"/>
                <a:sym typeface="Arial"/>
              </a:rPr>
              <a:t>02</a:t>
            </a:r>
            <a:endParaRPr b="0" i="0" sz="1400" u="none" cap="none" strike="noStrike">
              <a:solidFill>
                <a:schemeClr val="lt1"/>
              </a:solidFill>
              <a:latin typeface="Arial"/>
              <a:ea typeface="Arial"/>
              <a:cs typeface="Arial"/>
              <a:sym typeface="Arial"/>
            </a:endParaRPr>
          </a:p>
        </p:txBody>
      </p:sp>
      <p:cxnSp>
        <p:nvCxnSpPr>
          <p:cNvPr id="3453" name="Google Shape;3453;p165"/>
          <p:cNvCxnSpPr/>
          <p:nvPr/>
        </p:nvCxnSpPr>
        <p:spPr>
          <a:xfrm>
            <a:off x="2456428" y="2749425"/>
            <a:ext cx="790077" cy="0"/>
          </a:xfrm>
          <a:prstGeom prst="straightConnector1">
            <a:avLst/>
          </a:prstGeom>
          <a:noFill/>
          <a:ln cap="flat" cmpd="sng" w="19050">
            <a:solidFill>
              <a:schemeClr val="accent2"/>
            </a:solidFill>
            <a:prstDash val="dot"/>
            <a:round/>
            <a:headEnd len="sm" w="sm" type="none"/>
            <a:tailEnd len="sm" w="sm" type="none"/>
          </a:ln>
        </p:spPr>
      </p:cxnSp>
      <p:sp>
        <p:nvSpPr>
          <p:cNvPr id="3454" name="Google Shape;3454;p165"/>
          <p:cNvSpPr/>
          <p:nvPr/>
        </p:nvSpPr>
        <p:spPr>
          <a:xfrm>
            <a:off x="3246505" y="2677154"/>
            <a:ext cx="144542" cy="144542"/>
          </a:xfrm>
          <a:prstGeom prst="ellipse">
            <a:avLst/>
          </a:prstGeom>
          <a:solidFill>
            <a:schemeClr val="l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55" name="Google Shape;3455;p165"/>
          <p:cNvSpPr txBox="1"/>
          <p:nvPr/>
        </p:nvSpPr>
        <p:spPr>
          <a:xfrm>
            <a:off x="3738857" y="2603622"/>
            <a:ext cx="3504423" cy="215444"/>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2"/>
              </a:buClr>
              <a:buSzPts val="1400"/>
              <a:buFont typeface="Arial"/>
              <a:buNone/>
            </a:pPr>
            <a:r>
              <a:rPr b="1" i="0" lang="vi" sz="1400" u="none" cap="none" strike="noStrike">
                <a:solidFill>
                  <a:schemeClr val="accent2"/>
                </a:solidFill>
                <a:latin typeface="Arial"/>
                <a:ea typeface="Arial"/>
                <a:cs typeface="Arial"/>
                <a:sym typeface="Arial"/>
              </a:rPr>
              <a:t>EXAM TOOL MANAGEMENT FLEXIBLY</a:t>
            </a:r>
            <a:endParaRPr b="1" i="0" sz="1400" u="none" cap="none" strike="noStrike">
              <a:solidFill>
                <a:schemeClr val="accent2"/>
              </a:solidFill>
              <a:latin typeface="Arial"/>
              <a:ea typeface="Arial"/>
              <a:cs typeface="Arial"/>
              <a:sym typeface="Arial"/>
            </a:endParaRPr>
          </a:p>
        </p:txBody>
      </p:sp>
      <p:pic>
        <p:nvPicPr>
          <p:cNvPr id="3456" name="Google Shape;3456;p165"/>
          <p:cNvPicPr preferRelativeResize="0"/>
          <p:nvPr/>
        </p:nvPicPr>
        <p:blipFill rotWithShape="1">
          <a:blip r:embed="rId3">
            <a:alphaModFix/>
          </a:blip>
          <a:srcRect b="0" l="0" r="0" t="0"/>
          <a:stretch/>
        </p:blipFill>
        <p:spPr>
          <a:xfrm>
            <a:off x="1280408" y="2482253"/>
            <a:ext cx="518779" cy="534343"/>
          </a:xfrm>
          <a:prstGeom prst="rect">
            <a:avLst/>
          </a:prstGeom>
          <a:noFill/>
          <a:ln>
            <a:noFill/>
          </a:ln>
        </p:spPr>
      </p:pic>
      <p:pic>
        <p:nvPicPr>
          <p:cNvPr id="3457" name="Google Shape;3457;p165"/>
          <p:cNvPicPr preferRelativeResize="0"/>
          <p:nvPr/>
        </p:nvPicPr>
        <p:blipFill rotWithShape="1">
          <a:blip r:embed="rId4">
            <a:alphaModFix/>
          </a:blip>
          <a:srcRect b="0" l="0" r="0" t="0"/>
          <a:stretch/>
        </p:blipFill>
        <p:spPr>
          <a:xfrm>
            <a:off x="1272648" y="1550300"/>
            <a:ext cx="481718" cy="481718"/>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1" name="Shape 3461"/>
        <p:cNvGrpSpPr/>
        <p:nvPr/>
      </p:nvGrpSpPr>
      <p:grpSpPr>
        <a:xfrm>
          <a:off x="0" y="0"/>
          <a:ext cx="0" cy="0"/>
          <a:chOff x="0" y="0"/>
          <a:chExt cx="0" cy="0"/>
        </a:xfrm>
      </p:grpSpPr>
      <p:sp>
        <p:nvSpPr>
          <p:cNvPr id="3462" name="Google Shape;3462;p166"/>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OUTCOME</a:t>
            </a:r>
            <a:endParaRPr/>
          </a:p>
        </p:txBody>
      </p:sp>
      <p:sp>
        <p:nvSpPr>
          <p:cNvPr id="3463" name="Google Shape;3463;p166"/>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grpSp>
        <p:nvGrpSpPr>
          <p:cNvPr id="3464" name="Google Shape;3464;p166"/>
          <p:cNvGrpSpPr/>
          <p:nvPr/>
        </p:nvGrpSpPr>
        <p:grpSpPr>
          <a:xfrm>
            <a:off x="312466" y="587260"/>
            <a:ext cx="309022" cy="376837"/>
            <a:chOff x="596350" y="929175"/>
            <a:chExt cx="407950" cy="497475"/>
          </a:xfrm>
        </p:grpSpPr>
        <p:sp>
          <p:nvSpPr>
            <p:cNvPr id="3465" name="Google Shape;3465;p166"/>
            <p:cNvSpPr/>
            <p:nvPr/>
          </p:nvSpPr>
          <p:spPr>
            <a:xfrm>
              <a:off x="596350" y="953550"/>
              <a:ext cx="387250" cy="473100"/>
            </a:xfrm>
            <a:custGeom>
              <a:rect b="b" l="l" r="r" t="t"/>
              <a:pathLst>
                <a:path extrusionOk="0" fill="none" h="18924" w="1549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6" name="Google Shape;3466;p166"/>
            <p:cNvSpPr/>
            <p:nvPr/>
          </p:nvSpPr>
          <p:spPr>
            <a:xfrm>
              <a:off x="626775" y="929175"/>
              <a:ext cx="377525" cy="462775"/>
            </a:xfrm>
            <a:custGeom>
              <a:rect b="b" l="l" r="r" t="t"/>
              <a:pathLst>
                <a:path extrusionOk="0" fill="none" h="18511" w="15101">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7" name="Google Shape;3467;p166"/>
            <p:cNvSpPr/>
            <p:nvPr/>
          </p:nvSpPr>
          <p:spPr>
            <a:xfrm>
              <a:off x="688900" y="12561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8" name="Google Shape;3468;p166"/>
            <p:cNvSpPr/>
            <p:nvPr/>
          </p:nvSpPr>
          <p:spPr>
            <a:xfrm>
              <a:off x="688900" y="1201350"/>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9" name="Google Shape;3469;p166"/>
            <p:cNvSpPr/>
            <p:nvPr/>
          </p:nvSpPr>
          <p:spPr>
            <a:xfrm>
              <a:off x="688900" y="1145950"/>
              <a:ext cx="255750" cy="25"/>
            </a:xfrm>
            <a:custGeom>
              <a:rect b="b" l="l" r="r" t="t"/>
              <a:pathLst>
                <a:path extrusionOk="0" fill="none" h="1" w="10230">
                  <a:moveTo>
                    <a:pt x="10229"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0" name="Google Shape;3470;p166"/>
            <p:cNvSpPr/>
            <p:nvPr/>
          </p:nvSpPr>
          <p:spPr>
            <a:xfrm>
              <a:off x="688900" y="10905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1" name="Google Shape;3471;p166"/>
            <p:cNvSpPr/>
            <p:nvPr/>
          </p:nvSpPr>
          <p:spPr>
            <a:xfrm>
              <a:off x="920250" y="929175"/>
              <a:ext cx="84050" cy="84050"/>
            </a:xfrm>
            <a:custGeom>
              <a:rect b="b" l="l" r="r" t="t"/>
              <a:pathLst>
                <a:path extrusionOk="0" fill="none" h="3362" w="3362">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72" name="Google Shape;3472;p166"/>
          <p:cNvSpPr/>
          <p:nvPr/>
        </p:nvSpPr>
        <p:spPr>
          <a:xfrm rot="-5400000">
            <a:off x="1285441" y="976720"/>
            <a:ext cx="762000" cy="1612995"/>
          </a:xfrm>
          <a:prstGeom prst="flowChartOffpageConnector">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3" name="Google Shape;3473;p166"/>
          <p:cNvSpPr txBox="1"/>
          <p:nvPr/>
        </p:nvSpPr>
        <p:spPr>
          <a:xfrm>
            <a:off x="859928" y="1402197"/>
            <a:ext cx="1290396" cy="762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t/>
            </a:r>
            <a:endParaRPr b="0" i="0" sz="4400" u="none" cap="none" strike="noStrike">
              <a:solidFill>
                <a:srgbClr val="1C405D"/>
              </a:solidFill>
              <a:latin typeface="Arial"/>
              <a:ea typeface="Arial"/>
              <a:cs typeface="Arial"/>
              <a:sym typeface="Arial"/>
            </a:endParaRPr>
          </a:p>
        </p:txBody>
      </p:sp>
      <p:sp>
        <p:nvSpPr>
          <p:cNvPr id="3474" name="Google Shape;3474;p166"/>
          <p:cNvSpPr/>
          <p:nvPr/>
        </p:nvSpPr>
        <p:spPr>
          <a:xfrm rot="-5400000">
            <a:off x="248512" y="1552788"/>
            <a:ext cx="762001" cy="460857"/>
          </a:xfrm>
          <a:prstGeom prst="round2SameRect">
            <a:avLst>
              <a:gd fmla="val 16667" name="adj1"/>
              <a:gd fmla="val 0" name="adj2"/>
            </a:avLst>
          </a:prstGeom>
          <a:solidFill>
            <a:srgbClr val="1C40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5" name="Google Shape;3475;p166"/>
          <p:cNvSpPr txBox="1"/>
          <p:nvPr/>
        </p:nvSpPr>
        <p:spPr>
          <a:xfrm>
            <a:off x="421569" y="1424700"/>
            <a:ext cx="438360" cy="71700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chemeClr val="lt1"/>
                </a:solidFill>
                <a:latin typeface="Arial"/>
                <a:ea typeface="Arial"/>
                <a:cs typeface="Arial"/>
                <a:sym typeface="Arial"/>
              </a:rPr>
              <a:t>01</a:t>
            </a:r>
            <a:endParaRPr b="0" i="0" sz="1400" u="none" cap="none" strike="noStrike">
              <a:solidFill>
                <a:schemeClr val="lt1"/>
              </a:solidFill>
              <a:latin typeface="Arial"/>
              <a:ea typeface="Arial"/>
              <a:cs typeface="Arial"/>
              <a:sym typeface="Arial"/>
            </a:endParaRPr>
          </a:p>
        </p:txBody>
      </p:sp>
      <p:cxnSp>
        <p:nvCxnSpPr>
          <p:cNvPr id="3476" name="Google Shape;3476;p166"/>
          <p:cNvCxnSpPr>
            <a:endCxn id="3477" idx="2"/>
          </p:cNvCxnSpPr>
          <p:nvPr/>
        </p:nvCxnSpPr>
        <p:spPr>
          <a:xfrm>
            <a:off x="2472816" y="1783217"/>
            <a:ext cx="790200" cy="0"/>
          </a:xfrm>
          <a:prstGeom prst="straightConnector1">
            <a:avLst/>
          </a:prstGeom>
          <a:noFill/>
          <a:ln cap="flat" cmpd="sng" w="19050">
            <a:solidFill>
              <a:schemeClr val="accent1"/>
            </a:solidFill>
            <a:prstDash val="dot"/>
            <a:round/>
            <a:headEnd len="sm" w="sm" type="none"/>
            <a:tailEnd len="sm" w="sm" type="none"/>
          </a:ln>
        </p:spPr>
      </p:cxnSp>
      <p:sp>
        <p:nvSpPr>
          <p:cNvPr id="3477" name="Google Shape;3477;p166"/>
          <p:cNvSpPr/>
          <p:nvPr/>
        </p:nvSpPr>
        <p:spPr>
          <a:xfrm>
            <a:off x="3263016" y="1710946"/>
            <a:ext cx="144542" cy="144542"/>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78" name="Google Shape;3478;p166"/>
          <p:cNvSpPr txBox="1"/>
          <p:nvPr/>
        </p:nvSpPr>
        <p:spPr>
          <a:xfrm>
            <a:off x="3697761" y="1640044"/>
            <a:ext cx="3432503" cy="215444"/>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400"/>
              <a:buFont typeface="Arial"/>
              <a:buNone/>
            </a:pPr>
            <a:r>
              <a:rPr b="1" i="0" lang="vi" sz="1400" u="none" cap="none" strike="noStrike">
                <a:solidFill>
                  <a:schemeClr val="accent1"/>
                </a:solidFill>
                <a:latin typeface="Arial"/>
                <a:ea typeface="Arial"/>
                <a:cs typeface="Arial"/>
                <a:sym typeface="Arial"/>
              </a:rPr>
              <a:t>IMPROVE HIGH TEST EXAM QUALITY</a:t>
            </a:r>
            <a:endParaRPr b="0" i="0" sz="1400" u="none" cap="none" strike="noStrike">
              <a:solidFill>
                <a:srgbClr val="000000"/>
              </a:solidFill>
              <a:latin typeface="Arial"/>
              <a:ea typeface="Arial"/>
              <a:cs typeface="Arial"/>
              <a:sym typeface="Arial"/>
            </a:endParaRPr>
          </a:p>
        </p:txBody>
      </p:sp>
      <p:sp>
        <p:nvSpPr>
          <p:cNvPr id="3479" name="Google Shape;3479;p166"/>
          <p:cNvSpPr/>
          <p:nvPr/>
        </p:nvSpPr>
        <p:spPr>
          <a:xfrm rot="-5400000">
            <a:off x="1268930" y="1942928"/>
            <a:ext cx="762000" cy="1612995"/>
          </a:xfrm>
          <a:prstGeom prst="flowChartOffpageConnector">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0" name="Google Shape;3480;p166"/>
          <p:cNvSpPr txBox="1"/>
          <p:nvPr/>
        </p:nvSpPr>
        <p:spPr>
          <a:xfrm>
            <a:off x="843428" y="2368422"/>
            <a:ext cx="1290396" cy="762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rgbClr val="725116"/>
              </a:solidFill>
              <a:latin typeface="Arial"/>
              <a:ea typeface="Arial"/>
              <a:cs typeface="Arial"/>
              <a:sym typeface="Arial"/>
            </a:endParaRPr>
          </a:p>
        </p:txBody>
      </p:sp>
      <p:sp>
        <p:nvSpPr>
          <p:cNvPr id="3481" name="Google Shape;3481;p166"/>
          <p:cNvSpPr/>
          <p:nvPr/>
        </p:nvSpPr>
        <p:spPr>
          <a:xfrm rot="-5400000">
            <a:off x="232001" y="2518996"/>
            <a:ext cx="762001" cy="460857"/>
          </a:xfrm>
          <a:prstGeom prst="round2SameRect">
            <a:avLst>
              <a:gd fmla="val 16667" name="adj1"/>
              <a:gd fmla="val 0" name="adj2"/>
            </a:avLst>
          </a:prstGeom>
          <a:solidFill>
            <a:srgbClr val="72511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2" name="Google Shape;3482;p166"/>
          <p:cNvSpPr txBox="1"/>
          <p:nvPr/>
        </p:nvSpPr>
        <p:spPr>
          <a:xfrm>
            <a:off x="405069" y="2390900"/>
            <a:ext cx="438360" cy="71700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chemeClr val="lt1"/>
                </a:solidFill>
                <a:latin typeface="Arial"/>
                <a:ea typeface="Arial"/>
                <a:cs typeface="Arial"/>
                <a:sym typeface="Arial"/>
              </a:rPr>
              <a:t>02</a:t>
            </a:r>
            <a:endParaRPr b="0" i="0" sz="1400" u="none" cap="none" strike="noStrike">
              <a:solidFill>
                <a:schemeClr val="lt1"/>
              </a:solidFill>
              <a:latin typeface="Arial"/>
              <a:ea typeface="Arial"/>
              <a:cs typeface="Arial"/>
              <a:sym typeface="Arial"/>
            </a:endParaRPr>
          </a:p>
        </p:txBody>
      </p:sp>
      <p:cxnSp>
        <p:nvCxnSpPr>
          <p:cNvPr id="3483" name="Google Shape;3483;p166"/>
          <p:cNvCxnSpPr/>
          <p:nvPr/>
        </p:nvCxnSpPr>
        <p:spPr>
          <a:xfrm>
            <a:off x="2456428" y="2749425"/>
            <a:ext cx="790077" cy="0"/>
          </a:xfrm>
          <a:prstGeom prst="straightConnector1">
            <a:avLst/>
          </a:prstGeom>
          <a:noFill/>
          <a:ln cap="flat" cmpd="sng" w="19050">
            <a:solidFill>
              <a:schemeClr val="accent2"/>
            </a:solidFill>
            <a:prstDash val="dot"/>
            <a:round/>
            <a:headEnd len="sm" w="sm" type="none"/>
            <a:tailEnd len="sm" w="sm" type="none"/>
          </a:ln>
        </p:spPr>
      </p:cxnSp>
      <p:sp>
        <p:nvSpPr>
          <p:cNvPr id="3484" name="Google Shape;3484;p166"/>
          <p:cNvSpPr/>
          <p:nvPr/>
        </p:nvSpPr>
        <p:spPr>
          <a:xfrm>
            <a:off x="3246505" y="2677154"/>
            <a:ext cx="144542" cy="144542"/>
          </a:xfrm>
          <a:prstGeom prst="ellipse">
            <a:avLst/>
          </a:prstGeom>
          <a:solidFill>
            <a:schemeClr val="l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85" name="Google Shape;3485;p166"/>
          <p:cNvSpPr/>
          <p:nvPr/>
        </p:nvSpPr>
        <p:spPr>
          <a:xfrm rot="-5400000">
            <a:off x="1268930" y="2922247"/>
            <a:ext cx="762000" cy="1612995"/>
          </a:xfrm>
          <a:prstGeom prst="flowChartOffpageConnector">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6" name="Google Shape;3486;p166"/>
          <p:cNvSpPr txBox="1"/>
          <p:nvPr/>
        </p:nvSpPr>
        <p:spPr>
          <a:xfrm>
            <a:off x="843428" y="3347723"/>
            <a:ext cx="1290396" cy="762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rgbClr val="455520"/>
              </a:solidFill>
              <a:latin typeface="Arial"/>
              <a:ea typeface="Arial"/>
              <a:cs typeface="Arial"/>
              <a:sym typeface="Arial"/>
            </a:endParaRPr>
          </a:p>
        </p:txBody>
      </p:sp>
      <p:sp>
        <p:nvSpPr>
          <p:cNvPr id="3487" name="Google Shape;3487;p166"/>
          <p:cNvSpPr/>
          <p:nvPr/>
        </p:nvSpPr>
        <p:spPr>
          <a:xfrm rot="-5400000">
            <a:off x="232001" y="3498315"/>
            <a:ext cx="762001" cy="460857"/>
          </a:xfrm>
          <a:prstGeom prst="round2SameRect">
            <a:avLst>
              <a:gd fmla="val 16667" name="adj1"/>
              <a:gd fmla="val 0" name="adj2"/>
            </a:avLst>
          </a:prstGeom>
          <a:solidFill>
            <a:srgbClr val="4555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8" name="Google Shape;3488;p166"/>
          <p:cNvSpPr txBox="1"/>
          <p:nvPr/>
        </p:nvSpPr>
        <p:spPr>
          <a:xfrm>
            <a:off x="405069" y="3370225"/>
            <a:ext cx="438360" cy="71700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chemeClr val="lt1"/>
                </a:solidFill>
                <a:latin typeface="Arial"/>
                <a:ea typeface="Arial"/>
                <a:cs typeface="Arial"/>
                <a:sym typeface="Arial"/>
              </a:rPr>
              <a:t>03</a:t>
            </a:r>
            <a:endParaRPr b="0" i="0" sz="1400" u="none" cap="none" strike="noStrike">
              <a:solidFill>
                <a:schemeClr val="lt1"/>
              </a:solidFill>
              <a:latin typeface="Arial"/>
              <a:ea typeface="Arial"/>
              <a:cs typeface="Arial"/>
              <a:sym typeface="Arial"/>
            </a:endParaRPr>
          </a:p>
        </p:txBody>
      </p:sp>
      <p:cxnSp>
        <p:nvCxnSpPr>
          <p:cNvPr id="3489" name="Google Shape;3489;p166"/>
          <p:cNvCxnSpPr/>
          <p:nvPr/>
        </p:nvCxnSpPr>
        <p:spPr>
          <a:xfrm>
            <a:off x="2456428" y="3728744"/>
            <a:ext cx="790077" cy="0"/>
          </a:xfrm>
          <a:prstGeom prst="straightConnector1">
            <a:avLst/>
          </a:prstGeom>
          <a:noFill/>
          <a:ln cap="flat" cmpd="sng" w="19050">
            <a:solidFill>
              <a:schemeClr val="accent3"/>
            </a:solidFill>
            <a:prstDash val="dot"/>
            <a:round/>
            <a:headEnd len="sm" w="sm" type="none"/>
            <a:tailEnd len="sm" w="sm" type="none"/>
          </a:ln>
        </p:spPr>
      </p:cxnSp>
      <p:sp>
        <p:nvSpPr>
          <p:cNvPr id="3490" name="Google Shape;3490;p166"/>
          <p:cNvSpPr/>
          <p:nvPr/>
        </p:nvSpPr>
        <p:spPr>
          <a:xfrm>
            <a:off x="3246505" y="3656473"/>
            <a:ext cx="144542" cy="144542"/>
          </a:xfrm>
          <a:prstGeom prst="ellipse">
            <a:avLst/>
          </a:prstGeom>
          <a:solidFill>
            <a:schemeClr val="lt1"/>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91" name="Google Shape;3491;p166"/>
          <p:cNvSpPr txBox="1"/>
          <p:nvPr/>
        </p:nvSpPr>
        <p:spPr>
          <a:xfrm>
            <a:off x="3738857" y="2603622"/>
            <a:ext cx="3504423" cy="215444"/>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2"/>
              </a:buClr>
              <a:buSzPts val="1400"/>
              <a:buFont typeface="Arial"/>
              <a:buNone/>
            </a:pPr>
            <a:r>
              <a:rPr b="1" i="0" lang="vi" sz="1400" u="none" cap="none" strike="noStrike">
                <a:solidFill>
                  <a:schemeClr val="accent2"/>
                </a:solidFill>
                <a:latin typeface="Arial"/>
                <a:ea typeface="Arial"/>
                <a:cs typeface="Arial"/>
                <a:sym typeface="Arial"/>
              </a:rPr>
              <a:t>EXAM TOOL MANAGEMENT FLEXIBLY</a:t>
            </a:r>
            <a:endParaRPr b="1" i="0" sz="1400" u="none" cap="none" strike="noStrike">
              <a:solidFill>
                <a:schemeClr val="accent2"/>
              </a:solidFill>
              <a:latin typeface="Arial"/>
              <a:ea typeface="Arial"/>
              <a:cs typeface="Arial"/>
              <a:sym typeface="Arial"/>
            </a:endParaRPr>
          </a:p>
        </p:txBody>
      </p:sp>
      <p:sp>
        <p:nvSpPr>
          <p:cNvPr id="3492" name="Google Shape;3492;p166"/>
          <p:cNvSpPr txBox="1"/>
          <p:nvPr/>
        </p:nvSpPr>
        <p:spPr>
          <a:xfrm>
            <a:off x="3731594" y="3549436"/>
            <a:ext cx="4785681" cy="215444"/>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3"/>
              </a:buClr>
              <a:buSzPts val="1400"/>
              <a:buFont typeface="Arial"/>
              <a:buNone/>
            </a:pPr>
            <a:r>
              <a:rPr b="1" i="0" lang="vi" sz="1400" u="none" cap="none" strike="noStrike">
                <a:solidFill>
                  <a:schemeClr val="accent3"/>
                </a:solidFill>
                <a:latin typeface="Arial"/>
                <a:ea typeface="Arial"/>
                <a:cs typeface="Arial"/>
                <a:sym typeface="Arial"/>
              </a:rPr>
              <a:t>PREVENT DUPLICATE QUESTION IN QUESTION BANK</a:t>
            </a:r>
            <a:endParaRPr b="1" i="0" sz="1400" u="none" cap="none" strike="noStrike">
              <a:solidFill>
                <a:schemeClr val="accent3"/>
              </a:solidFill>
              <a:latin typeface="Arial"/>
              <a:ea typeface="Arial"/>
              <a:cs typeface="Arial"/>
              <a:sym typeface="Arial"/>
            </a:endParaRPr>
          </a:p>
        </p:txBody>
      </p:sp>
      <p:pic>
        <p:nvPicPr>
          <p:cNvPr id="3493" name="Google Shape;3493;p166"/>
          <p:cNvPicPr preferRelativeResize="0"/>
          <p:nvPr/>
        </p:nvPicPr>
        <p:blipFill rotWithShape="1">
          <a:blip r:embed="rId3">
            <a:alphaModFix/>
          </a:blip>
          <a:srcRect b="0" l="0" r="0" t="0"/>
          <a:stretch/>
        </p:blipFill>
        <p:spPr>
          <a:xfrm>
            <a:off x="1280408" y="3495644"/>
            <a:ext cx="466199" cy="466199"/>
          </a:xfrm>
          <a:prstGeom prst="rect">
            <a:avLst/>
          </a:prstGeom>
          <a:noFill/>
          <a:ln>
            <a:noFill/>
          </a:ln>
        </p:spPr>
      </p:pic>
      <p:pic>
        <p:nvPicPr>
          <p:cNvPr id="3494" name="Google Shape;3494;p166"/>
          <p:cNvPicPr preferRelativeResize="0"/>
          <p:nvPr/>
        </p:nvPicPr>
        <p:blipFill rotWithShape="1">
          <a:blip r:embed="rId4">
            <a:alphaModFix/>
          </a:blip>
          <a:srcRect b="0" l="0" r="0" t="0"/>
          <a:stretch/>
        </p:blipFill>
        <p:spPr>
          <a:xfrm>
            <a:off x="1280408" y="2482253"/>
            <a:ext cx="518779" cy="534343"/>
          </a:xfrm>
          <a:prstGeom prst="rect">
            <a:avLst/>
          </a:prstGeom>
          <a:noFill/>
          <a:ln>
            <a:noFill/>
          </a:ln>
        </p:spPr>
      </p:pic>
      <p:pic>
        <p:nvPicPr>
          <p:cNvPr id="3495" name="Google Shape;3495;p166"/>
          <p:cNvPicPr preferRelativeResize="0"/>
          <p:nvPr/>
        </p:nvPicPr>
        <p:blipFill rotWithShape="1">
          <a:blip r:embed="rId5">
            <a:alphaModFix/>
          </a:blip>
          <a:srcRect b="0" l="0" r="0" t="0"/>
          <a:stretch/>
        </p:blipFill>
        <p:spPr>
          <a:xfrm>
            <a:off x="1272648" y="1550300"/>
            <a:ext cx="481718" cy="481718"/>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9" name="Shape 3499"/>
        <p:cNvGrpSpPr/>
        <p:nvPr/>
      </p:nvGrpSpPr>
      <p:grpSpPr>
        <a:xfrm>
          <a:off x="0" y="0"/>
          <a:ext cx="0" cy="0"/>
          <a:chOff x="0" y="0"/>
          <a:chExt cx="0" cy="0"/>
        </a:xfrm>
      </p:grpSpPr>
      <p:sp>
        <p:nvSpPr>
          <p:cNvPr id="3500" name="Google Shape;3500;p167"/>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OUTCOME</a:t>
            </a:r>
            <a:endParaRPr/>
          </a:p>
        </p:txBody>
      </p:sp>
      <p:sp>
        <p:nvSpPr>
          <p:cNvPr id="3501" name="Google Shape;3501;p167"/>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grpSp>
        <p:nvGrpSpPr>
          <p:cNvPr id="3502" name="Google Shape;3502;p167"/>
          <p:cNvGrpSpPr/>
          <p:nvPr/>
        </p:nvGrpSpPr>
        <p:grpSpPr>
          <a:xfrm>
            <a:off x="312466" y="587260"/>
            <a:ext cx="309022" cy="376837"/>
            <a:chOff x="596350" y="929175"/>
            <a:chExt cx="407950" cy="497475"/>
          </a:xfrm>
        </p:grpSpPr>
        <p:sp>
          <p:nvSpPr>
            <p:cNvPr id="3503" name="Google Shape;3503;p167"/>
            <p:cNvSpPr/>
            <p:nvPr/>
          </p:nvSpPr>
          <p:spPr>
            <a:xfrm>
              <a:off x="596350" y="953550"/>
              <a:ext cx="387250" cy="473100"/>
            </a:xfrm>
            <a:custGeom>
              <a:rect b="b" l="l" r="r" t="t"/>
              <a:pathLst>
                <a:path extrusionOk="0" fill="none" h="18924" w="1549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4" name="Google Shape;3504;p167"/>
            <p:cNvSpPr/>
            <p:nvPr/>
          </p:nvSpPr>
          <p:spPr>
            <a:xfrm>
              <a:off x="626775" y="929175"/>
              <a:ext cx="377525" cy="462775"/>
            </a:xfrm>
            <a:custGeom>
              <a:rect b="b" l="l" r="r" t="t"/>
              <a:pathLst>
                <a:path extrusionOk="0" fill="none" h="18511" w="15101">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5" name="Google Shape;3505;p167"/>
            <p:cNvSpPr/>
            <p:nvPr/>
          </p:nvSpPr>
          <p:spPr>
            <a:xfrm>
              <a:off x="688900" y="12561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6" name="Google Shape;3506;p167"/>
            <p:cNvSpPr/>
            <p:nvPr/>
          </p:nvSpPr>
          <p:spPr>
            <a:xfrm>
              <a:off x="688900" y="1201350"/>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7" name="Google Shape;3507;p167"/>
            <p:cNvSpPr/>
            <p:nvPr/>
          </p:nvSpPr>
          <p:spPr>
            <a:xfrm>
              <a:off x="688900" y="1145950"/>
              <a:ext cx="255750" cy="25"/>
            </a:xfrm>
            <a:custGeom>
              <a:rect b="b" l="l" r="r" t="t"/>
              <a:pathLst>
                <a:path extrusionOk="0" fill="none" h="1" w="10230">
                  <a:moveTo>
                    <a:pt x="10229"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8" name="Google Shape;3508;p167"/>
            <p:cNvSpPr/>
            <p:nvPr/>
          </p:nvSpPr>
          <p:spPr>
            <a:xfrm>
              <a:off x="688900" y="10905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9" name="Google Shape;3509;p167"/>
            <p:cNvSpPr/>
            <p:nvPr/>
          </p:nvSpPr>
          <p:spPr>
            <a:xfrm>
              <a:off x="920250" y="929175"/>
              <a:ext cx="84050" cy="84050"/>
            </a:xfrm>
            <a:custGeom>
              <a:rect b="b" l="l" r="r" t="t"/>
              <a:pathLst>
                <a:path extrusionOk="0" fill="none" h="3362" w="3362">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10" name="Google Shape;3510;p167"/>
          <p:cNvSpPr/>
          <p:nvPr/>
        </p:nvSpPr>
        <p:spPr>
          <a:xfrm rot="-5400000">
            <a:off x="1285441" y="976720"/>
            <a:ext cx="762000" cy="1612995"/>
          </a:xfrm>
          <a:prstGeom prst="flowChartOffpageConnector">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1" name="Google Shape;3511;p167"/>
          <p:cNvSpPr txBox="1"/>
          <p:nvPr/>
        </p:nvSpPr>
        <p:spPr>
          <a:xfrm>
            <a:off x="859928" y="1402197"/>
            <a:ext cx="1290396" cy="762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t/>
            </a:r>
            <a:endParaRPr b="0" i="0" sz="4400" u="none" cap="none" strike="noStrike">
              <a:solidFill>
                <a:srgbClr val="1C405D"/>
              </a:solidFill>
              <a:latin typeface="Arial"/>
              <a:ea typeface="Arial"/>
              <a:cs typeface="Arial"/>
              <a:sym typeface="Arial"/>
            </a:endParaRPr>
          </a:p>
        </p:txBody>
      </p:sp>
      <p:sp>
        <p:nvSpPr>
          <p:cNvPr id="3512" name="Google Shape;3512;p167"/>
          <p:cNvSpPr/>
          <p:nvPr/>
        </p:nvSpPr>
        <p:spPr>
          <a:xfrm rot="-5400000">
            <a:off x="248512" y="1552788"/>
            <a:ext cx="762001" cy="460857"/>
          </a:xfrm>
          <a:prstGeom prst="round2SameRect">
            <a:avLst>
              <a:gd fmla="val 16667" name="adj1"/>
              <a:gd fmla="val 0" name="adj2"/>
            </a:avLst>
          </a:prstGeom>
          <a:solidFill>
            <a:srgbClr val="1C40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3" name="Google Shape;3513;p167"/>
          <p:cNvSpPr txBox="1"/>
          <p:nvPr/>
        </p:nvSpPr>
        <p:spPr>
          <a:xfrm>
            <a:off x="421569" y="1424700"/>
            <a:ext cx="438360" cy="71700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chemeClr val="lt1"/>
                </a:solidFill>
                <a:latin typeface="Arial"/>
                <a:ea typeface="Arial"/>
                <a:cs typeface="Arial"/>
                <a:sym typeface="Arial"/>
              </a:rPr>
              <a:t>01</a:t>
            </a:r>
            <a:endParaRPr b="0" i="0" sz="1400" u="none" cap="none" strike="noStrike">
              <a:solidFill>
                <a:schemeClr val="lt1"/>
              </a:solidFill>
              <a:latin typeface="Arial"/>
              <a:ea typeface="Arial"/>
              <a:cs typeface="Arial"/>
              <a:sym typeface="Arial"/>
            </a:endParaRPr>
          </a:p>
        </p:txBody>
      </p:sp>
      <p:cxnSp>
        <p:nvCxnSpPr>
          <p:cNvPr id="3514" name="Google Shape;3514;p167"/>
          <p:cNvCxnSpPr>
            <a:endCxn id="3515" idx="2"/>
          </p:cNvCxnSpPr>
          <p:nvPr/>
        </p:nvCxnSpPr>
        <p:spPr>
          <a:xfrm>
            <a:off x="2472816" y="1783217"/>
            <a:ext cx="790200" cy="0"/>
          </a:xfrm>
          <a:prstGeom prst="straightConnector1">
            <a:avLst/>
          </a:prstGeom>
          <a:noFill/>
          <a:ln cap="flat" cmpd="sng" w="19050">
            <a:solidFill>
              <a:schemeClr val="accent1"/>
            </a:solidFill>
            <a:prstDash val="dot"/>
            <a:round/>
            <a:headEnd len="sm" w="sm" type="none"/>
            <a:tailEnd len="sm" w="sm" type="none"/>
          </a:ln>
        </p:spPr>
      </p:cxnSp>
      <p:sp>
        <p:nvSpPr>
          <p:cNvPr id="3515" name="Google Shape;3515;p167"/>
          <p:cNvSpPr/>
          <p:nvPr/>
        </p:nvSpPr>
        <p:spPr>
          <a:xfrm>
            <a:off x="3263016" y="1710946"/>
            <a:ext cx="144542" cy="144542"/>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516" name="Google Shape;3516;p167"/>
          <p:cNvSpPr txBox="1"/>
          <p:nvPr/>
        </p:nvSpPr>
        <p:spPr>
          <a:xfrm>
            <a:off x="3697761" y="1640044"/>
            <a:ext cx="3432503" cy="215444"/>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400"/>
              <a:buFont typeface="Arial"/>
              <a:buNone/>
            </a:pPr>
            <a:r>
              <a:rPr b="1" i="0" lang="vi" sz="1400" u="none" cap="none" strike="noStrike">
                <a:solidFill>
                  <a:schemeClr val="accent1"/>
                </a:solidFill>
                <a:latin typeface="Arial"/>
                <a:ea typeface="Arial"/>
                <a:cs typeface="Arial"/>
                <a:sym typeface="Arial"/>
              </a:rPr>
              <a:t>IMPROVE HIGH TEST EXAM QUALITY</a:t>
            </a:r>
            <a:endParaRPr b="0" i="0" sz="1400" u="none" cap="none" strike="noStrike">
              <a:solidFill>
                <a:srgbClr val="000000"/>
              </a:solidFill>
              <a:latin typeface="Arial"/>
              <a:ea typeface="Arial"/>
              <a:cs typeface="Arial"/>
              <a:sym typeface="Arial"/>
            </a:endParaRPr>
          </a:p>
        </p:txBody>
      </p:sp>
      <p:sp>
        <p:nvSpPr>
          <p:cNvPr id="3517" name="Google Shape;3517;p167"/>
          <p:cNvSpPr/>
          <p:nvPr/>
        </p:nvSpPr>
        <p:spPr>
          <a:xfrm rot="-5400000">
            <a:off x="1268930" y="1942928"/>
            <a:ext cx="762000" cy="1612995"/>
          </a:xfrm>
          <a:prstGeom prst="flowChartOffpageConnector">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8" name="Google Shape;3518;p167"/>
          <p:cNvSpPr txBox="1"/>
          <p:nvPr/>
        </p:nvSpPr>
        <p:spPr>
          <a:xfrm>
            <a:off x="843428" y="2368422"/>
            <a:ext cx="1290396" cy="762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rgbClr val="725116"/>
              </a:solidFill>
              <a:latin typeface="Arial"/>
              <a:ea typeface="Arial"/>
              <a:cs typeface="Arial"/>
              <a:sym typeface="Arial"/>
            </a:endParaRPr>
          </a:p>
        </p:txBody>
      </p:sp>
      <p:sp>
        <p:nvSpPr>
          <p:cNvPr id="3519" name="Google Shape;3519;p167"/>
          <p:cNvSpPr/>
          <p:nvPr/>
        </p:nvSpPr>
        <p:spPr>
          <a:xfrm rot="-5400000">
            <a:off x="232001" y="2518996"/>
            <a:ext cx="762001" cy="460857"/>
          </a:xfrm>
          <a:prstGeom prst="round2SameRect">
            <a:avLst>
              <a:gd fmla="val 16667" name="adj1"/>
              <a:gd fmla="val 0" name="adj2"/>
            </a:avLst>
          </a:prstGeom>
          <a:solidFill>
            <a:srgbClr val="72511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0" name="Google Shape;3520;p167"/>
          <p:cNvSpPr txBox="1"/>
          <p:nvPr/>
        </p:nvSpPr>
        <p:spPr>
          <a:xfrm>
            <a:off x="405069" y="2390900"/>
            <a:ext cx="438360" cy="71700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chemeClr val="lt1"/>
                </a:solidFill>
                <a:latin typeface="Arial"/>
                <a:ea typeface="Arial"/>
                <a:cs typeface="Arial"/>
                <a:sym typeface="Arial"/>
              </a:rPr>
              <a:t>02</a:t>
            </a:r>
            <a:endParaRPr b="0" i="0" sz="1400" u="none" cap="none" strike="noStrike">
              <a:solidFill>
                <a:schemeClr val="lt1"/>
              </a:solidFill>
              <a:latin typeface="Arial"/>
              <a:ea typeface="Arial"/>
              <a:cs typeface="Arial"/>
              <a:sym typeface="Arial"/>
            </a:endParaRPr>
          </a:p>
        </p:txBody>
      </p:sp>
      <p:cxnSp>
        <p:nvCxnSpPr>
          <p:cNvPr id="3521" name="Google Shape;3521;p167"/>
          <p:cNvCxnSpPr/>
          <p:nvPr/>
        </p:nvCxnSpPr>
        <p:spPr>
          <a:xfrm>
            <a:off x="2456428" y="2749425"/>
            <a:ext cx="790077" cy="0"/>
          </a:xfrm>
          <a:prstGeom prst="straightConnector1">
            <a:avLst/>
          </a:prstGeom>
          <a:noFill/>
          <a:ln cap="flat" cmpd="sng" w="19050">
            <a:solidFill>
              <a:schemeClr val="accent2"/>
            </a:solidFill>
            <a:prstDash val="dot"/>
            <a:round/>
            <a:headEnd len="sm" w="sm" type="none"/>
            <a:tailEnd len="sm" w="sm" type="none"/>
          </a:ln>
        </p:spPr>
      </p:cxnSp>
      <p:sp>
        <p:nvSpPr>
          <p:cNvPr id="3522" name="Google Shape;3522;p167"/>
          <p:cNvSpPr/>
          <p:nvPr/>
        </p:nvSpPr>
        <p:spPr>
          <a:xfrm>
            <a:off x="3246505" y="2677154"/>
            <a:ext cx="144542" cy="144542"/>
          </a:xfrm>
          <a:prstGeom prst="ellipse">
            <a:avLst/>
          </a:prstGeom>
          <a:solidFill>
            <a:schemeClr val="l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523" name="Google Shape;3523;p167"/>
          <p:cNvSpPr/>
          <p:nvPr/>
        </p:nvSpPr>
        <p:spPr>
          <a:xfrm rot="-5400000">
            <a:off x="1268930" y="2922247"/>
            <a:ext cx="762000" cy="1612995"/>
          </a:xfrm>
          <a:prstGeom prst="flowChartOffpageConnector">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4" name="Google Shape;3524;p167"/>
          <p:cNvSpPr txBox="1"/>
          <p:nvPr/>
        </p:nvSpPr>
        <p:spPr>
          <a:xfrm>
            <a:off x="843428" y="3347723"/>
            <a:ext cx="1290396" cy="762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rgbClr val="455520"/>
              </a:solidFill>
              <a:latin typeface="Arial"/>
              <a:ea typeface="Arial"/>
              <a:cs typeface="Arial"/>
              <a:sym typeface="Arial"/>
            </a:endParaRPr>
          </a:p>
        </p:txBody>
      </p:sp>
      <p:sp>
        <p:nvSpPr>
          <p:cNvPr id="3525" name="Google Shape;3525;p167"/>
          <p:cNvSpPr/>
          <p:nvPr/>
        </p:nvSpPr>
        <p:spPr>
          <a:xfrm rot="-5400000">
            <a:off x="232001" y="3498315"/>
            <a:ext cx="762001" cy="460857"/>
          </a:xfrm>
          <a:prstGeom prst="round2SameRect">
            <a:avLst>
              <a:gd fmla="val 16667" name="adj1"/>
              <a:gd fmla="val 0" name="adj2"/>
            </a:avLst>
          </a:prstGeom>
          <a:solidFill>
            <a:srgbClr val="4555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6" name="Google Shape;3526;p167"/>
          <p:cNvSpPr txBox="1"/>
          <p:nvPr/>
        </p:nvSpPr>
        <p:spPr>
          <a:xfrm>
            <a:off x="405069" y="3370225"/>
            <a:ext cx="438360" cy="71700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chemeClr val="lt1"/>
                </a:solidFill>
                <a:latin typeface="Arial"/>
                <a:ea typeface="Arial"/>
                <a:cs typeface="Arial"/>
                <a:sym typeface="Arial"/>
              </a:rPr>
              <a:t>03</a:t>
            </a:r>
            <a:endParaRPr b="0" i="0" sz="1400" u="none" cap="none" strike="noStrike">
              <a:solidFill>
                <a:schemeClr val="lt1"/>
              </a:solidFill>
              <a:latin typeface="Arial"/>
              <a:ea typeface="Arial"/>
              <a:cs typeface="Arial"/>
              <a:sym typeface="Arial"/>
            </a:endParaRPr>
          </a:p>
        </p:txBody>
      </p:sp>
      <p:cxnSp>
        <p:nvCxnSpPr>
          <p:cNvPr id="3527" name="Google Shape;3527;p167"/>
          <p:cNvCxnSpPr/>
          <p:nvPr/>
        </p:nvCxnSpPr>
        <p:spPr>
          <a:xfrm>
            <a:off x="2456428" y="3728744"/>
            <a:ext cx="790077" cy="0"/>
          </a:xfrm>
          <a:prstGeom prst="straightConnector1">
            <a:avLst/>
          </a:prstGeom>
          <a:noFill/>
          <a:ln cap="flat" cmpd="sng" w="19050">
            <a:solidFill>
              <a:schemeClr val="accent3"/>
            </a:solidFill>
            <a:prstDash val="dot"/>
            <a:round/>
            <a:headEnd len="sm" w="sm" type="none"/>
            <a:tailEnd len="sm" w="sm" type="none"/>
          </a:ln>
        </p:spPr>
      </p:cxnSp>
      <p:sp>
        <p:nvSpPr>
          <p:cNvPr id="3528" name="Google Shape;3528;p167"/>
          <p:cNvSpPr/>
          <p:nvPr/>
        </p:nvSpPr>
        <p:spPr>
          <a:xfrm>
            <a:off x="3246505" y="3656473"/>
            <a:ext cx="144542" cy="144542"/>
          </a:xfrm>
          <a:prstGeom prst="ellipse">
            <a:avLst/>
          </a:prstGeom>
          <a:solidFill>
            <a:schemeClr val="lt1"/>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529" name="Google Shape;3529;p167"/>
          <p:cNvSpPr/>
          <p:nvPr/>
        </p:nvSpPr>
        <p:spPr>
          <a:xfrm rot="-5400000">
            <a:off x="1268930" y="3857070"/>
            <a:ext cx="762000" cy="1612995"/>
          </a:xfrm>
          <a:prstGeom prst="flowChartOffpageConnector">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0" name="Google Shape;3530;p167"/>
          <p:cNvSpPr txBox="1"/>
          <p:nvPr/>
        </p:nvSpPr>
        <p:spPr>
          <a:xfrm>
            <a:off x="843428" y="4282548"/>
            <a:ext cx="1290396" cy="762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rgbClr val="28555D"/>
              </a:solidFill>
              <a:latin typeface="Arial"/>
              <a:ea typeface="Arial"/>
              <a:cs typeface="Arial"/>
              <a:sym typeface="Arial"/>
            </a:endParaRPr>
          </a:p>
        </p:txBody>
      </p:sp>
      <p:sp>
        <p:nvSpPr>
          <p:cNvPr id="3531" name="Google Shape;3531;p167"/>
          <p:cNvSpPr/>
          <p:nvPr/>
        </p:nvSpPr>
        <p:spPr>
          <a:xfrm rot="-5400000">
            <a:off x="232001" y="4433138"/>
            <a:ext cx="762001" cy="460857"/>
          </a:xfrm>
          <a:prstGeom prst="round2SameRect">
            <a:avLst>
              <a:gd fmla="val 16667" name="adj1"/>
              <a:gd fmla="val 0" name="adj2"/>
            </a:avLst>
          </a:prstGeom>
          <a:solidFill>
            <a:srgbClr val="2855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2" name="Google Shape;3532;p167"/>
          <p:cNvSpPr txBox="1"/>
          <p:nvPr/>
        </p:nvSpPr>
        <p:spPr>
          <a:xfrm>
            <a:off x="405069" y="4305050"/>
            <a:ext cx="438360" cy="71700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chemeClr val="lt1"/>
                </a:solidFill>
                <a:latin typeface="Arial"/>
                <a:ea typeface="Arial"/>
                <a:cs typeface="Arial"/>
                <a:sym typeface="Arial"/>
              </a:rPr>
              <a:t>04</a:t>
            </a:r>
            <a:endParaRPr b="0" i="0" sz="1400" u="none" cap="none" strike="noStrike">
              <a:solidFill>
                <a:schemeClr val="lt1"/>
              </a:solidFill>
              <a:latin typeface="Arial"/>
              <a:ea typeface="Arial"/>
              <a:cs typeface="Arial"/>
              <a:sym typeface="Arial"/>
            </a:endParaRPr>
          </a:p>
        </p:txBody>
      </p:sp>
      <p:cxnSp>
        <p:nvCxnSpPr>
          <p:cNvPr id="3533" name="Google Shape;3533;p167"/>
          <p:cNvCxnSpPr/>
          <p:nvPr/>
        </p:nvCxnSpPr>
        <p:spPr>
          <a:xfrm>
            <a:off x="2456428" y="4663567"/>
            <a:ext cx="790077" cy="0"/>
          </a:xfrm>
          <a:prstGeom prst="straightConnector1">
            <a:avLst/>
          </a:prstGeom>
          <a:noFill/>
          <a:ln cap="flat" cmpd="sng" w="19050">
            <a:solidFill>
              <a:schemeClr val="accent4"/>
            </a:solidFill>
            <a:prstDash val="dot"/>
            <a:round/>
            <a:headEnd len="sm" w="sm" type="none"/>
            <a:tailEnd len="sm" w="sm" type="none"/>
          </a:ln>
        </p:spPr>
      </p:cxnSp>
      <p:sp>
        <p:nvSpPr>
          <p:cNvPr id="3534" name="Google Shape;3534;p167"/>
          <p:cNvSpPr/>
          <p:nvPr/>
        </p:nvSpPr>
        <p:spPr>
          <a:xfrm>
            <a:off x="3246505" y="4591296"/>
            <a:ext cx="144542" cy="144542"/>
          </a:xfrm>
          <a:prstGeom prst="ellipse">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535" name="Google Shape;3535;p167"/>
          <p:cNvSpPr txBox="1"/>
          <p:nvPr/>
        </p:nvSpPr>
        <p:spPr>
          <a:xfrm>
            <a:off x="3738857" y="2603622"/>
            <a:ext cx="3504423" cy="215444"/>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2"/>
              </a:buClr>
              <a:buSzPts val="1400"/>
              <a:buFont typeface="Arial"/>
              <a:buNone/>
            </a:pPr>
            <a:r>
              <a:rPr b="1" i="0" lang="vi" sz="1400" u="none" cap="none" strike="noStrike">
                <a:solidFill>
                  <a:schemeClr val="accent2"/>
                </a:solidFill>
                <a:latin typeface="Arial"/>
                <a:ea typeface="Arial"/>
                <a:cs typeface="Arial"/>
                <a:sym typeface="Arial"/>
              </a:rPr>
              <a:t>EXAM TOOL MANAGEMENT FLEXIBLY</a:t>
            </a:r>
            <a:endParaRPr b="1" i="0" sz="1400" u="none" cap="none" strike="noStrike">
              <a:solidFill>
                <a:schemeClr val="accent2"/>
              </a:solidFill>
              <a:latin typeface="Arial"/>
              <a:ea typeface="Arial"/>
              <a:cs typeface="Arial"/>
              <a:sym typeface="Arial"/>
            </a:endParaRPr>
          </a:p>
        </p:txBody>
      </p:sp>
      <p:sp>
        <p:nvSpPr>
          <p:cNvPr id="3536" name="Google Shape;3536;p167"/>
          <p:cNvSpPr txBox="1"/>
          <p:nvPr/>
        </p:nvSpPr>
        <p:spPr>
          <a:xfrm>
            <a:off x="3731594" y="3549436"/>
            <a:ext cx="4785681" cy="215444"/>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3"/>
              </a:buClr>
              <a:buSzPts val="1400"/>
              <a:buFont typeface="Arial"/>
              <a:buNone/>
            </a:pPr>
            <a:r>
              <a:rPr b="1" i="0" lang="vi" sz="1400" u="none" cap="none" strike="noStrike">
                <a:solidFill>
                  <a:schemeClr val="accent3"/>
                </a:solidFill>
                <a:latin typeface="Arial"/>
                <a:ea typeface="Arial"/>
                <a:cs typeface="Arial"/>
                <a:sym typeface="Arial"/>
              </a:rPr>
              <a:t>PREVENT DUPLICATE QUESTION IN QUESTION BANK</a:t>
            </a:r>
            <a:endParaRPr b="1" i="0" sz="1400" u="none" cap="none" strike="noStrike">
              <a:solidFill>
                <a:schemeClr val="accent3"/>
              </a:solidFill>
              <a:latin typeface="Arial"/>
              <a:ea typeface="Arial"/>
              <a:cs typeface="Arial"/>
              <a:sym typeface="Arial"/>
            </a:endParaRPr>
          </a:p>
        </p:txBody>
      </p:sp>
      <p:sp>
        <p:nvSpPr>
          <p:cNvPr id="3537" name="Google Shape;3537;p167"/>
          <p:cNvSpPr txBox="1"/>
          <p:nvPr/>
        </p:nvSpPr>
        <p:spPr>
          <a:xfrm>
            <a:off x="3731596" y="4519459"/>
            <a:ext cx="3203460" cy="215444"/>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4"/>
              </a:buClr>
              <a:buSzPts val="1400"/>
              <a:buFont typeface="Arial"/>
              <a:buNone/>
            </a:pPr>
            <a:r>
              <a:rPr b="1" i="0" lang="vi" sz="1400" u="none" cap="none" strike="noStrike">
                <a:solidFill>
                  <a:schemeClr val="accent4"/>
                </a:solidFill>
                <a:latin typeface="Arial"/>
                <a:ea typeface="Arial"/>
                <a:cs typeface="Arial"/>
                <a:sym typeface="Arial"/>
              </a:rPr>
              <a:t>APPROVE PROCESS MORE SAFETY</a:t>
            </a:r>
            <a:endParaRPr b="0" i="0" sz="1400" u="none" cap="none" strike="noStrike">
              <a:solidFill>
                <a:srgbClr val="000000"/>
              </a:solidFill>
              <a:latin typeface="Arial"/>
              <a:ea typeface="Arial"/>
              <a:cs typeface="Arial"/>
              <a:sym typeface="Arial"/>
            </a:endParaRPr>
          </a:p>
        </p:txBody>
      </p:sp>
      <p:pic>
        <p:nvPicPr>
          <p:cNvPr id="3538" name="Google Shape;3538;p167"/>
          <p:cNvPicPr preferRelativeResize="0"/>
          <p:nvPr/>
        </p:nvPicPr>
        <p:blipFill rotWithShape="1">
          <a:blip r:embed="rId3">
            <a:alphaModFix/>
          </a:blip>
          <a:srcRect b="0" l="0" r="0" t="0"/>
          <a:stretch/>
        </p:blipFill>
        <p:spPr>
          <a:xfrm>
            <a:off x="1280408" y="3495644"/>
            <a:ext cx="466199" cy="466199"/>
          </a:xfrm>
          <a:prstGeom prst="rect">
            <a:avLst/>
          </a:prstGeom>
          <a:noFill/>
          <a:ln>
            <a:noFill/>
          </a:ln>
        </p:spPr>
      </p:pic>
      <p:pic>
        <p:nvPicPr>
          <p:cNvPr id="3539" name="Google Shape;3539;p167"/>
          <p:cNvPicPr preferRelativeResize="0"/>
          <p:nvPr/>
        </p:nvPicPr>
        <p:blipFill rotWithShape="1">
          <a:blip r:embed="rId4">
            <a:alphaModFix/>
          </a:blip>
          <a:srcRect b="0" l="0" r="0" t="0"/>
          <a:stretch/>
        </p:blipFill>
        <p:spPr>
          <a:xfrm>
            <a:off x="1280408" y="2482253"/>
            <a:ext cx="518779" cy="534343"/>
          </a:xfrm>
          <a:prstGeom prst="rect">
            <a:avLst/>
          </a:prstGeom>
          <a:noFill/>
          <a:ln>
            <a:noFill/>
          </a:ln>
        </p:spPr>
      </p:pic>
      <p:pic>
        <p:nvPicPr>
          <p:cNvPr id="3540" name="Google Shape;3540;p167"/>
          <p:cNvPicPr preferRelativeResize="0"/>
          <p:nvPr/>
        </p:nvPicPr>
        <p:blipFill rotWithShape="1">
          <a:blip r:embed="rId5">
            <a:alphaModFix/>
          </a:blip>
          <a:srcRect b="0" l="0" r="0" t="0"/>
          <a:stretch/>
        </p:blipFill>
        <p:spPr>
          <a:xfrm>
            <a:off x="1272648" y="1550300"/>
            <a:ext cx="481718" cy="481718"/>
          </a:xfrm>
          <a:prstGeom prst="rect">
            <a:avLst/>
          </a:prstGeom>
          <a:noFill/>
          <a:ln>
            <a:noFill/>
          </a:ln>
        </p:spPr>
      </p:pic>
      <p:pic>
        <p:nvPicPr>
          <p:cNvPr id="3541" name="Google Shape;3541;p167"/>
          <p:cNvPicPr preferRelativeResize="0"/>
          <p:nvPr/>
        </p:nvPicPr>
        <p:blipFill rotWithShape="1">
          <a:blip r:embed="rId6">
            <a:alphaModFix/>
          </a:blip>
          <a:srcRect b="0" l="0" r="0" t="0"/>
          <a:stretch/>
        </p:blipFill>
        <p:spPr>
          <a:xfrm>
            <a:off x="1254124" y="4440904"/>
            <a:ext cx="518775" cy="518797"/>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5" name="Shape 3545"/>
        <p:cNvGrpSpPr/>
        <p:nvPr/>
      </p:nvGrpSpPr>
      <p:grpSpPr>
        <a:xfrm>
          <a:off x="0" y="0"/>
          <a:ext cx="0" cy="0"/>
          <a:chOff x="0" y="0"/>
          <a:chExt cx="0" cy="0"/>
        </a:xfrm>
      </p:grpSpPr>
      <p:sp>
        <p:nvSpPr>
          <p:cNvPr id="3546" name="Google Shape;3546;p168"/>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LIMITATIONS</a:t>
            </a:r>
            <a:endParaRPr/>
          </a:p>
        </p:txBody>
      </p:sp>
      <p:sp>
        <p:nvSpPr>
          <p:cNvPr id="3547" name="Google Shape;3547;p168"/>
          <p:cNvSpPr txBox="1"/>
          <p:nvPr>
            <p:ph idx="1" type="body"/>
          </p:nvPr>
        </p:nvSpPr>
        <p:spPr>
          <a:xfrm>
            <a:off x="814275" y="1537988"/>
            <a:ext cx="5648170" cy="2724300"/>
          </a:xfrm>
          <a:prstGeom prst="rect">
            <a:avLst/>
          </a:prstGeom>
          <a:noFill/>
          <a:ln>
            <a:noFill/>
          </a:ln>
        </p:spPr>
        <p:txBody>
          <a:bodyPr anchorCtr="0" anchor="t" bIns="91425" lIns="91425" spcFirstLastPara="1" rIns="91425" wrap="square" tIns="91425">
            <a:noAutofit/>
          </a:bodyPr>
          <a:lstStyle/>
          <a:p>
            <a:pPr indent="-355600" lvl="0" marL="457200" rtl="0" algn="l">
              <a:lnSpc>
                <a:spcPct val="100000"/>
              </a:lnSpc>
              <a:spcBef>
                <a:spcPts val="600"/>
              </a:spcBef>
              <a:spcAft>
                <a:spcPts val="0"/>
              </a:spcAft>
              <a:buSzPts val="2000"/>
              <a:buChar char="▰"/>
            </a:pPr>
            <a:r>
              <a:rPr lang="vi"/>
              <a:t>EXAM TOOL JUST RUNNING ON WINDOW</a:t>
            </a:r>
            <a:endParaRPr/>
          </a:p>
          <a:p>
            <a:pPr indent="-355600" lvl="0" marL="457200" rtl="0" algn="l">
              <a:lnSpc>
                <a:spcPct val="100000"/>
              </a:lnSpc>
              <a:spcBef>
                <a:spcPts val="600"/>
              </a:spcBef>
              <a:spcAft>
                <a:spcPts val="0"/>
              </a:spcAft>
              <a:buSzPts val="2000"/>
              <a:buChar char="▰"/>
            </a:pPr>
            <a:r>
              <a:rPr lang="vi"/>
              <a:t>NOT SUPPORTING ALL KINDS OF QUESTIONS</a:t>
            </a:r>
            <a:endParaRPr/>
          </a:p>
          <a:p>
            <a:pPr indent="-355600" lvl="0" marL="457200" rtl="0" algn="l">
              <a:lnSpc>
                <a:spcPct val="100000"/>
              </a:lnSpc>
              <a:spcBef>
                <a:spcPts val="600"/>
              </a:spcBef>
              <a:spcAft>
                <a:spcPts val="0"/>
              </a:spcAft>
              <a:buSzPts val="2000"/>
              <a:buChar char="▰"/>
            </a:pPr>
            <a:r>
              <a:rPr lang="vi"/>
              <a:t>PERFORMANCE FOR IMPORTING QUESTION IS LOW</a:t>
            </a:r>
            <a:endParaRPr/>
          </a:p>
        </p:txBody>
      </p:sp>
      <p:sp>
        <p:nvSpPr>
          <p:cNvPr id="3548" name="Google Shape;3548;p168"/>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sp>
        <p:nvSpPr>
          <p:cNvPr id="606" name="Google Shape;606;p34"/>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CURRENT PROCESS</a:t>
            </a:r>
            <a:endParaRPr/>
          </a:p>
        </p:txBody>
      </p:sp>
      <p:sp>
        <p:nvSpPr>
          <p:cNvPr id="607" name="Google Shape;607;p34"/>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grpSp>
        <p:nvGrpSpPr>
          <p:cNvPr id="608" name="Google Shape;608;p34"/>
          <p:cNvGrpSpPr/>
          <p:nvPr/>
        </p:nvGrpSpPr>
        <p:grpSpPr>
          <a:xfrm>
            <a:off x="263101" y="580106"/>
            <a:ext cx="407743" cy="391135"/>
            <a:chOff x="5233525" y="4954450"/>
            <a:chExt cx="538275" cy="516350"/>
          </a:xfrm>
        </p:grpSpPr>
        <p:sp>
          <p:nvSpPr>
            <p:cNvPr id="609" name="Google Shape;609;p34"/>
            <p:cNvSpPr/>
            <p:nvPr/>
          </p:nvSpPr>
          <p:spPr>
            <a:xfrm>
              <a:off x="5637825" y="4954450"/>
              <a:ext cx="89525" cy="89525"/>
            </a:xfrm>
            <a:custGeom>
              <a:rect b="b" l="l" r="r" t="t"/>
              <a:pathLst>
                <a:path extrusionOk="0" fill="none" h="3581" w="3581">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34"/>
            <p:cNvSpPr/>
            <p:nvPr/>
          </p:nvSpPr>
          <p:spPr>
            <a:xfrm>
              <a:off x="5323025" y="4980625"/>
              <a:ext cx="88925" cy="88925"/>
            </a:xfrm>
            <a:custGeom>
              <a:rect b="b" l="l" r="r" t="t"/>
              <a:pathLst>
                <a:path extrusionOk="0" fill="none" h="3557" w="3557">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34"/>
            <p:cNvSpPr/>
            <p:nvPr/>
          </p:nvSpPr>
          <p:spPr>
            <a:xfrm>
              <a:off x="5233525" y="5255225"/>
              <a:ext cx="89525" cy="89525"/>
            </a:xfrm>
            <a:custGeom>
              <a:rect b="b" l="l" r="r" t="t"/>
              <a:pathLst>
                <a:path extrusionOk="0" fill="none" h="3581" w="3581">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34"/>
            <p:cNvSpPr/>
            <p:nvPr/>
          </p:nvSpPr>
          <p:spPr>
            <a:xfrm>
              <a:off x="5453325" y="5382475"/>
              <a:ext cx="88925" cy="88325"/>
            </a:xfrm>
            <a:custGeom>
              <a:rect b="b" l="l" r="r" t="t"/>
              <a:pathLst>
                <a:path extrusionOk="0" fill="none" h="3533" w="3557">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34"/>
            <p:cNvSpPr/>
            <p:nvPr/>
          </p:nvSpPr>
          <p:spPr>
            <a:xfrm>
              <a:off x="5682875" y="5188875"/>
              <a:ext cx="88925" cy="89525"/>
            </a:xfrm>
            <a:custGeom>
              <a:rect b="b" l="l" r="r" t="t"/>
              <a:pathLst>
                <a:path extrusionOk="0" fill="none" h="3581" w="3557">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34"/>
            <p:cNvSpPr/>
            <p:nvPr/>
          </p:nvSpPr>
          <p:spPr>
            <a:xfrm>
              <a:off x="5411925" y="5110925"/>
              <a:ext cx="188775" cy="189400"/>
            </a:xfrm>
            <a:custGeom>
              <a:rect b="b" l="l" r="r" t="t"/>
              <a:pathLst>
                <a:path extrusionOk="0" fill="none" h="7576" w="7551">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34"/>
            <p:cNvSpPr/>
            <p:nvPr/>
          </p:nvSpPr>
          <p:spPr>
            <a:xfrm>
              <a:off x="5367475" y="5025075"/>
              <a:ext cx="81600" cy="105975"/>
            </a:xfrm>
            <a:custGeom>
              <a:rect b="b" l="l" r="r" t="t"/>
              <a:pathLst>
                <a:path extrusionOk="0" fill="none" h="4239" w="3264">
                  <a:moveTo>
                    <a:pt x="0" y="1"/>
                  </a:moveTo>
                  <a:lnTo>
                    <a:pt x="3264" y="4238"/>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34"/>
            <p:cNvSpPr/>
            <p:nvPr/>
          </p:nvSpPr>
          <p:spPr>
            <a:xfrm>
              <a:off x="5567800" y="4999500"/>
              <a:ext cx="115100" cy="133975"/>
            </a:xfrm>
            <a:custGeom>
              <a:rect b="b" l="l" r="r" t="t"/>
              <a:pathLst>
                <a:path extrusionOk="0" fill="none" h="5359" w="4604">
                  <a:moveTo>
                    <a:pt x="0" y="5359"/>
                  </a:moveTo>
                  <a:lnTo>
                    <a:pt x="4603"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34"/>
            <p:cNvSpPr/>
            <p:nvPr/>
          </p:nvSpPr>
          <p:spPr>
            <a:xfrm>
              <a:off x="5600075" y="5217475"/>
              <a:ext cx="127275" cy="16475"/>
            </a:xfrm>
            <a:custGeom>
              <a:rect b="b" l="l" r="r" t="t"/>
              <a:pathLst>
                <a:path extrusionOk="0" fill="none" h="659" w="5091">
                  <a:moveTo>
                    <a:pt x="5090" y="658"/>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34"/>
            <p:cNvSpPr/>
            <p:nvPr/>
          </p:nvSpPr>
          <p:spPr>
            <a:xfrm>
              <a:off x="5497775" y="5299675"/>
              <a:ext cx="4900" cy="126675"/>
            </a:xfrm>
            <a:custGeom>
              <a:rect b="b" l="l" r="r" t="t"/>
              <a:pathLst>
                <a:path extrusionOk="0" fill="none" h="5067" w="196">
                  <a:moveTo>
                    <a:pt x="0" y="5067"/>
                  </a:moveTo>
                  <a:lnTo>
                    <a:pt x="195"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34"/>
            <p:cNvSpPr/>
            <p:nvPr/>
          </p:nvSpPr>
          <p:spPr>
            <a:xfrm>
              <a:off x="5277975" y="5241825"/>
              <a:ext cx="141275" cy="58500"/>
            </a:xfrm>
            <a:custGeom>
              <a:rect b="b" l="l" r="r" t="t"/>
              <a:pathLst>
                <a:path extrusionOk="0" fill="none" h="2340" w="5651">
                  <a:moveTo>
                    <a:pt x="0" y="2339"/>
                  </a:moveTo>
                  <a:lnTo>
                    <a:pt x="5651"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0" name="Google Shape;620;p34"/>
          <p:cNvGrpSpPr/>
          <p:nvPr/>
        </p:nvGrpSpPr>
        <p:grpSpPr>
          <a:xfrm>
            <a:off x="431185" y="2827705"/>
            <a:ext cx="1630911" cy="311654"/>
            <a:chOff x="769938" y="2456536"/>
            <a:chExt cx="1613466" cy="345642"/>
          </a:xfrm>
        </p:grpSpPr>
        <p:sp>
          <p:nvSpPr>
            <p:cNvPr id="621" name="Google Shape;621;p34"/>
            <p:cNvSpPr/>
            <p:nvPr/>
          </p:nvSpPr>
          <p:spPr>
            <a:xfrm>
              <a:off x="769938" y="2456536"/>
              <a:ext cx="1613466" cy="345642"/>
            </a:xfrm>
            <a:prstGeom prst="notchedRightArrow">
              <a:avLst>
                <a:gd fmla="val 100000" name="adj1"/>
                <a:gd fmla="val 91021" name="adj2"/>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622" name="Google Shape;622;p34"/>
            <p:cNvSpPr/>
            <p:nvPr/>
          </p:nvSpPr>
          <p:spPr>
            <a:xfrm>
              <a:off x="1482001" y="2534688"/>
              <a:ext cx="189341" cy="18933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rgbClr val="999999"/>
                </a:solidFill>
                <a:latin typeface="Arial"/>
                <a:ea typeface="Arial"/>
                <a:cs typeface="Arial"/>
                <a:sym typeface="Arial"/>
              </a:endParaRPr>
            </a:p>
          </p:txBody>
        </p:sp>
      </p:grpSp>
      <p:sp>
        <p:nvSpPr>
          <p:cNvPr id="623" name="Google Shape;623;p34"/>
          <p:cNvSpPr txBox="1"/>
          <p:nvPr/>
        </p:nvSpPr>
        <p:spPr>
          <a:xfrm>
            <a:off x="719600" y="3182050"/>
            <a:ext cx="1058618" cy="296012"/>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i="0" lang="vi" sz="1600" u="none" cap="none" strike="noStrike">
                <a:solidFill>
                  <a:schemeClr val="accent1"/>
                </a:solidFill>
                <a:latin typeface="Arial"/>
                <a:ea typeface="Arial"/>
                <a:cs typeface="Arial"/>
                <a:sym typeface="Arial"/>
              </a:rPr>
              <a:t>Teacher</a:t>
            </a:r>
            <a:endParaRPr b="0" i="0" sz="1600" u="none" cap="none" strike="noStrike">
              <a:solidFill>
                <a:schemeClr val="accent1"/>
              </a:solidFill>
              <a:latin typeface="Arial"/>
              <a:ea typeface="Arial"/>
              <a:cs typeface="Arial"/>
              <a:sym typeface="Arial"/>
            </a:endParaRPr>
          </a:p>
        </p:txBody>
      </p:sp>
      <p:cxnSp>
        <p:nvCxnSpPr>
          <p:cNvPr id="624" name="Google Shape;624;p34"/>
          <p:cNvCxnSpPr>
            <a:stCxn id="625" idx="7"/>
          </p:cNvCxnSpPr>
          <p:nvPr/>
        </p:nvCxnSpPr>
        <p:spPr>
          <a:xfrm>
            <a:off x="1244412" y="2428446"/>
            <a:ext cx="0" cy="554400"/>
          </a:xfrm>
          <a:prstGeom prst="straightConnector1">
            <a:avLst/>
          </a:prstGeom>
          <a:noFill/>
          <a:ln cap="flat" cmpd="sng" w="19050">
            <a:solidFill>
              <a:schemeClr val="accent1"/>
            </a:solidFill>
            <a:prstDash val="solid"/>
            <a:round/>
            <a:headEnd len="med" w="med" type="oval"/>
            <a:tailEnd len="med" w="med" type="oval"/>
          </a:ln>
        </p:spPr>
      </p:cxnSp>
      <p:grpSp>
        <p:nvGrpSpPr>
          <p:cNvPr id="626" name="Google Shape;626;p34"/>
          <p:cNvGrpSpPr/>
          <p:nvPr/>
        </p:nvGrpSpPr>
        <p:grpSpPr>
          <a:xfrm>
            <a:off x="844930" y="1715754"/>
            <a:ext cx="798966" cy="712693"/>
            <a:chOff x="1179256" y="1400898"/>
            <a:chExt cx="790420" cy="790420"/>
          </a:xfrm>
        </p:grpSpPr>
        <p:sp>
          <p:nvSpPr>
            <p:cNvPr id="625" name="Google Shape;625;p34"/>
            <p:cNvSpPr/>
            <p:nvPr/>
          </p:nvSpPr>
          <p:spPr>
            <a:xfrm rot="8100000">
              <a:off x="1295010" y="1516652"/>
              <a:ext cx="558911" cy="558911"/>
            </a:xfrm>
            <a:prstGeom prst="teardrop">
              <a:avLst>
                <a:gd fmla="val 10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627" name="Google Shape;627;p34"/>
            <p:cNvSpPr/>
            <p:nvPr/>
          </p:nvSpPr>
          <p:spPr>
            <a:xfrm>
              <a:off x="1390237" y="1619580"/>
              <a:ext cx="368458" cy="368458"/>
            </a:xfrm>
            <a:prstGeom prst="ellipse">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0" i="0" lang="vi" sz="1050" u="none" cap="none" strike="noStrike">
                  <a:solidFill>
                    <a:schemeClr val="lt1"/>
                  </a:solidFill>
                  <a:latin typeface="Arial"/>
                  <a:ea typeface="Arial"/>
                  <a:cs typeface="Arial"/>
                  <a:sym typeface="Arial"/>
                </a:rPr>
                <a:t></a:t>
              </a:r>
              <a:endParaRPr b="1" i="0" sz="825" u="none" cap="none" strike="noStrike">
                <a:solidFill>
                  <a:schemeClr val="lt1"/>
                </a:solidFill>
                <a:latin typeface="Arial"/>
                <a:ea typeface="Arial"/>
                <a:cs typeface="Arial"/>
                <a:sym typeface="Arial"/>
              </a:endParaRPr>
            </a:p>
          </p:txBody>
        </p:sp>
      </p:grpSp>
      <p:grpSp>
        <p:nvGrpSpPr>
          <p:cNvPr id="628" name="Google Shape;628;p34"/>
          <p:cNvGrpSpPr/>
          <p:nvPr/>
        </p:nvGrpSpPr>
        <p:grpSpPr>
          <a:xfrm>
            <a:off x="0" y="3557402"/>
            <a:ext cx="2488833" cy="334980"/>
            <a:chOff x="174237" y="661615"/>
            <a:chExt cx="2402762" cy="201904"/>
          </a:xfrm>
        </p:grpSpPr>
        <p:sp>
          <p:nvSpPr>
            <p:cNvPr id="629" name="Google Shape;629;p34"/>
            <p:cNvSpPr txBox="1"/>
            <p:nvPr/>
          </p:nvSpPr>
          <p:spPr>
            <a:xfrm>
              <a:off x="174237" y="661615"/>
              <a:ext cx="2402762" cy="15611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vi" sz="1400" u="none" cap="none" strike="noStrike">
                  <a:solidFill>
                    <a:schemeClr val="accent1"/>
                  </a:solidFill>
                  <a:latin typeface="Arial"/>
                  <a:ea typeface="Arial"/>
                  <a:cs typeface="Arial"/>
                  <a:sym typeface="Arial"/>
                </a:rPr>
                <a:t>CREATE QUESTIONS</a:t>
              </a:r>
              <a:endParaRPr b="0" i="0" sz="1400" u="none" cap="none" strike="noStrike">
                <a:solidFill>
                  <a:srgbClr val="000000"/>
                </a:solidFill>
                <a:latin typeface="Arial"/>
                <a:ea typeface="Arial"/>
                <a:cs typeface="Arial"/>
                <a:sym typeface="Arial"/>
              </a:endParaRPr>
            </a:p>
          </p:txBody>
        </p:sp>
        <p:sp>
          <p:nvSpPr>
            <p:cNvPr id="630" name="Google Shape;630;p34"/>
            <p:cNvSpPr txBox="1"/>
            <p:nvPr/>
          </p:nvSpPr>
          <p:spPr>
            <a:xfrm>
              <a:off x="690582" y="779887"/>
              <a:ext cx="1370060" cy="8363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750"/>
                <a:buFont typeface="Arial"/>
                <a:buNone/>
              </a:pPr>
              <a:r>
                <a:t/>
              </a:r>
              <a:endParaRPr b="1" i="0" sz="750" u="none" cap="none" strike="noStrike">
                <a:solidFill>
                  <a:srgbClr val="7F7F7F"/>
                </a:solidFill>
                <a:latin typeface="Arial"/>
                <a:ea typeface="Arial"/>
                <a:cs typeface="Arial"/>
                <a:sym typeface="Arial"/>
              </a:endParaRPr>
            </a:p>
          </p:txBody>
        </p:sp>
      </p:grpSp>
      <p:grpSp>
        <p:nvGrpSpPr>
          <p:cNvPr id="631" name="Google Shape;631;p34"/>
          <p:cNvGrpSpPr/>
          <p:nvPr/>
        </p:nvGrpSpPr>
        <p:grpSpPr>
          <a:xfrm>
            <a:off x="431185" y="2827705"/>
            <a:ext cx="1630911" cy="311654"/>
            <a:chOff x="769938" y="2456536"/>
            <a:chExt cx="1613466" cy="345642"/>
          </a:xfrm>
        </p:grpSpPr>
        <p:sp>
          <p:nvSpPr>
            <p:cNvPr id="632" name="Google Shape;632;p34"/>
            <p:cNvSpPr/>
            <p:nvPr/>
          </p:nvSpPr>
          <p:spPr>
            <a:xfrm>
              <a:off x="769938" y="2456536"/>
              <a:ext cx="1613466" cy="345642"/>
            </a:xfrm>
            <a:prstGeom prst="notchedRightArrow">
              <a:avLst>
                <a:gd fmla="val 100000" name="adj1"/>
                <a:gd fmla="val 91021" name="adj2"/>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633" name="Google Shape;633;p34"/>
            <p:cNvSpPr/>
            <p:nvPr/>
          </p:nvSpPr>
          <p:spPr>
            <a:xfrm>
              <a:off x="1482001" y="2534688"/>
              <a:ext cx="189341" cy="18933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rgbClr val="999999"/>
                </a:solidFill>
                <a:latin typeface="Arial"/>
                <a:ea typeface="Arial"/>
                <a:cs typeface="Arial"/>
                <a:sym typeface="Arial"/>
              </a:endParaRPr>
            </a:p>
          </p:txBody>
        </p:sp>
      </p:grpSp>
      <p:grpSp>
        <p:nvGrpSpPr>
          <p:cNvPr id="634" name="Google Shape;634;p34"/>
          <p:cNvGrpSpPr/>
          <p:nvPr/>
        </p:nvGrpSpPr>
        <p:grpSpPr>
          <a:xfrm>
            <a:off x="1938274" y="2827705"/>
            <a:ext cx="1630911" cy="311654"/>
            <a:chOff x="769938" y="2456536"/>
            <a:chExt cx="1613466" cy="345642"/>
          </a:xfrm>
        </p:grpSpPr>
        <p:sp>
          <p:nvSpPr>
            <p:cNvPr id="635" name="Google Shape;635;p34"/>
            <p:cNvSpPr/>
            <p:nvPr/>
          </p:nvSpPr>
          <p:spPr>
            <a:xfrm>
              <a:off x="769938" y="2456536"/>
              <a:ext cx="1613466" cy="345642"/>
            </a:xfrm>
            <a:prstGeom prst="notchedRightArrow">
              <a:avLst>
                <a:gd fmla="val 100000" name="adj1"/>
                <a:gd fmla="val 91021" name="adj2"/>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636" name="Google Shape;636;p34"/>
            <p:cNvSpPr/>
            <p:nvPr/>
          </p:nvSpPr>
          <p:spPr>
            <a:xfrm>
              <a:off x="1482001" y="2534688"/>
              <a:ext cx="189341" cy="18933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rgbClr val="999999"/>
                </a:solidFill>
                <a:latin typeface="Arial"/>
                <a:ea typeface="Arial"/>
                <a:cs typeface="Arial"/>
                <a:sym typeface="Arial"/>
              </a:endParaRPr>
            </a:p>
          </p:txBody>
        </p:sp>
      </p:grpSp>
      <p:sp>
        <p:nvSpPr>
          <p:cNvPr id="637" name="Google Shape;637;p34"/>
          <p:cNvSpPr txBox="1"/>
          <p:nvPr/>
        </p:nvSpPr>
        <p:spPr>
          <a:xfrm>
            <a:off x="2447228" y="2525330"/>
            <a:ext cx="615727" cy="296012"/>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i="0" lang="vi" sz="1600" u="none" cap="none" strike="noStrike">
                <a:solidFill>
                  <a:schemeClr val="accent2"/>
                </a:solidFill>
                <a:latin typeface="Arial"/>
                <a:ea typeface="Arial"/>
                <a:cs typeface="Arial"/>
                <a:sym typeface="Arial"/>
              </a:rPr>
              <a:t>Staff</a:t>
            </a:r>
            <a:endParaRPr b="0" i="0" sz="1600" u="none" cap="none" strike="noStrike">
              <a:solidFill>
                <a:schemeClr val="accent2"/>
              </a:solidFill>
              <a:latin typeface="Arial"/>
              <a:ea typeface="Arial"/>
              <a:cs typeface="Arial"/>
              <a:sym typeface="Arial"/>
            </a:endParaRPr>
          </a:p>
        </p:txBody>
      </p:sp>
      <p:cxnSp>
        <p:nvCxnSpPr>
          <p:cNvPr id="638" name="Google Shape;638;p34"/>
          <p:cNvCxnSpPr>
            <a:stCxn id="639" idx="7"/>
          </p:cNvCxnSpPr>
          <p:nvPr/>
        </p:nvCxnSpPr>
        <p:spPr>
          <a:xfrm>
            <a:off x="1244412" y="2428446"/>
            <a:ext cx="0" cy="554400"/>
          </a:xfrm>
          <a:prstGeom prst="straightConnector1">
            <a:avLst/>
          </a:prstGeom>
          <a:noFill/>
          <a:ln cap="flat" cmpd="sng" w="19050">
            <a:solidFill>
              <a:schemeClr val="accent1"/>
            </a:solidFill>
            <a:prstDash val="solid"/>
            <a:round/>
            <a:headEnd len="med" w="med" type="oval"/>
            <a:tailEnd len="med" w="med" type="oval"/>
          </a:ln>
        </p:spPr>
      </p:cxnSp>
      <p:grpSp>
        <p:nvGrpSpPr>
          <p:cNvPr id="640" name="Google Shape;640;p34"/>
          <p:cNvGrpSpPr/>
          <p:nvPr/>
        </p:nvGrpSpPr>
        <p:grpSpPr>
          <a:xfrm>
            <a:off x="844930" y="1715754"/>
            <a:ext cx="798966" cy="712693"/>
            <a:chOff x="1179256" y="1400898"/>
            <a:chExt cx="790420" cy="790420"/>
          </a:xfrm>
        </p:grpSpPr>
        <p:sp>
          <p:nvSpPr>
            <p:cNvPr id="639" name="Google Shape;639;p34"/>
            <p:cNvSpPr/>
            <p:nvPr/>
          </p:nvSpPr>
          <p:spPr>
            <a:xfrm rot="8100000">
              <a:off x="1295010" y="1516652"/>
              <a:ext cx="558911" cy="558911"/>
            </a:xfrm>
            <a:prstGeom prst="teardrop">
              <a:avLst>
                <a:gd fmla="val 10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641" name="Google Shape;641;p34"/>
            <p:cNvSpPr/>
            <p:nvPr/>
          </p:nvSpPr>
          <p:spPr>
            <a:xfrm>
              <a:off x="1390237" y="1619580"/>
              <a:ext cx="368458" cy="368458"/>
            </a:xfrm>
            <a:prstGeom prst="ellipse">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25"/>
                <a:buFont typeface="Arial"/>
                <a:buNone/>
              </a:pPr>
              <a:r>
                <a:t/>
              </a:r>
              <a:endParaRPr b="1" i="0" sz="825" u="none" cap="none" strike="noStrike">
                <a:solidFill>
                  <a:schemeClr val="lt1"/>
                </a:solidFill>
                <a:latin typeface="Arial"/>
                <a:ea typeface="Arial"/>
                <a:cs typeface="Arial"/>
                <a:sym typeface="Arial"/>
              </a:endParaRPr>
            </a:p>
          </p:txBody>
        </p:sp>
      </p:grpSp>
      <p:cxnSp>
        <p:nvCxnSpPr>
          <p:cNvPr id="642" name="Google Shape;642;p34"/>
          <p:cNvCxnSpPr>
            <a:stCxn id="643" idx="7"/>
          </p:cNvCxnSpPr>
          <p:nvPr/>
        </p:nvCxnSpPr>
        <p:spPr>
          <a:xfrm rot="10800000">
            <a:off x="2752261" y="2987204"/>
            <a:ext cx="0" cy="554400"/>
          </a:xfrm>
          <a:prstGeom prst="straightConnector1">
            <a:avLst/>
          </a:prstGeom>
          <a:noFill/>
          <a:ln cap="flat" cmpd="sng" w="19050">
            <a:solidFill>
              <a:schemeClr val="accent2"/>
            </a:solidFill>
            <a:prstDash val="solid"/>
            <a:round/>
            <a:headEnd len="med" w="med" type="oval"/>
            <a:tailEnd len="med" w="med" type="oval"/>
          </a:ln>
        </p:spPr>
      </p:cxnSp>
      <p:grpSp>
        <p:nvGrpSpPr>
          <p:cNvPr id="644" name="Google Shape;644;p34"/>
          <p:cNvGrpSpPr/>
          <p:nvPr/>
        </p:nvGrpSpPr>
        <p:grpSpPr>
          <a:xfrm rot="10800000">
            <a:off x="2352778" y="3541604"/>
            <a:ext cx="798966" cy="712693"/>
            <a:chOff x="1179256" y="1400898"/>
            <a:chExt cx="790420" cy="790420"/>
          </a:xfrm>
        </p:grpSpPr>
        <p:sp>
          <p:nvSpPr>
            <p:cNvPr id="643" name="Google Shape;643;p34"/>
            <p:cNvSpPr/>
            <p:nvPr/>
          </p:nvSpPr>
          <p:spPr>
            <a:xfrm rot="8100000">
              <a:off x="1295010" y="1516652"/>
              <a:ext cx="558911" cy="558911"/>
            </a:xfrm>
            <a:prstGeom prst="teardrop">
              <a:avLst>
                <a:gd fmla="val 100000"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645" name="Google Shape;645;p34"/>
            <p:cNvSpPr/>
            <p:nvPr/>
          </p:nvSpPr>
          <p:spPr>
            <a:xfrm rot="10800000">
              <a:off x="1330108" y="1557696"/>
              <a:ext cx="476830" cy="493535"/>
            </a:xfrm>
            <a:prstGeom prst="ellipse">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646" name="Google Shape;646;p34"/>
          <p:cNvGrpSpPr/>
          <p:nvPr/>
        </p:nvGrpSpPr>
        <p:grpSpPr>
          <a:xfrm>
            <a:off x="1365707" y="2151150"/>
            <a:ext cx="2797778" cy="342385"/>
            <a:chOff x="34282" y="779887"/>
            <a:chExt cx="2701024" cy="206367"/>
          </a:xfrm>
        </p:grpSpPr>
        <p:sp>
          <p:nvSpPr>
            <p:cNvPr id="647" name="Google Shape;647;p34"/>
            <p:cNvSpPr txBox="1"/>
            <p:nvPr/>
          </p:nvSpPr>
          <p:spPr>
            <a:xfrm>
              <a:off x="34282" y="830139"/>
              <a:ext cx="2701024" cy="15611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vi" sz="1400" u="none" cap="none" strike="noStrike">
                  <a:solidFill>
                    <a:schemeClr val="accent2"/>
                  </a:solidFill>
                  <a:latin typeface="Arial"/>
                  <a:ea typeface="Arial"/>
                  <a:cs typeface="Arial"/>
                  <a:sym typeface="Arial"/>
                </a:rPr>
                <a:t>GENERATE TEST EXAM</a:t>
              </a:r>
              <a:endParaRPr b="0" i="0" sz="1400" u="none" cap="none" strike="noStrike">
                <a:solidFill>
                  <a:srgbClr val="000000"/>
                </a:solidFill>
                <a:latin typeface="Arial"/>
                <a:ea typeface="Arial"/>
                <a:cs typeface="Arial"/>
                <a:sym typeface="Arial"/>
              </a:endParaRPr>
            </a:p>
          </p:txBody>
        </p:sp>
        <p:sp>
          <p:nvSpPr>
            <p:cNvPr id="648" name="Google Shape;648;p34"/>
            <p:cNvSpPr txBox="1"/>
            <p:nvPr/>
          </p:nvSpPr>
          <p:spPr>
            <a:xfrm>
              <a:off x="690582" y="779887"/>
              <a:ext cx="1370060" cy="15611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7F7F7F"/>
                </a:solidFill>
                <a:latin typeface="Arial"/>
                <a:ea typeface="Arial"/>
                <a:cs typeface="Arial"/>
                <a:sym typeface="Arial"/>
              </a:endParaRPr>
            </a:p>
          </p:txBody>
        </p:sp>
      </p:grpSp>
      <p:grpSp>
        <p:nvGrpSpPr>
          <p:cNvPr id="649" name="Google Shape;649;p34"/>
          <p:cNvGrpSpPr/>
          <p:nvPr/>
        </p:nvGrpSpPr>
        <p:grpSpPr>
          <a:xfrm>
            <a:off x="3445362" y="2827705"/>
            <a:ext cx="1630911" cy="311654"/>
            <a:chOff x="769938" y="2456536"/>
            <a:chExt cx="1613466" cy="345642"/>
          </a:xfrm>
        </p:grpSpPr>
        <p:sp>
          <p:nvSpPr>
            <p:cNvPr id="650" name="Google Shape;650;p34"/>
            <p:cNvSpPr/>
            <p:nvPr/>
          </p:nvSpPr>
          <p:spPr>
            <a:xfrm>
              <a:off x="769938" y="2456536"/>
              <a:ext cx="1613466" cy="345642"/>
            </a:xfrm>
            <a:prstGeom prst="notchedRightArrow">
              <a:avLst>
                <a:gd fmla="val 100000" name="adj1"/>
                <a:gd fmla="val 91021" name="adj2"/>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651" name="Google Shape;651;p34"/>
            <p:cNvSpPr/>
            <p:nvPr/>
          </p:nvSpPr>
          <p:spPr>
            <a:xfrm>
              <a:off x="1482001" y="2534688"/>
              <a:ext cx="189341" cy="18933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rgbClr val="999999"/>
                </a:solidFill>
                <a:latin typeface="Arial"/>
                <a:ea typeface="Arial"/>
                <a:cs typeface="Arial"/>
                <a:sym typeface="Arial"/>
              </a:endParaRPr>
            </a:p>
          </p:txBody>
        </p:sp>
      </p:grpSp>
      <p:sp>
        <p:nvSpPr>
          <p:cNvPr id="652" name="Google Shape;652;p34"/>
          <p:cNvSpPr txBox="1"/>
          <p:nvPr/>
        </p:nvSpPr>
        <p:spPr>
          <a:xfrm>
            <a:off x="3731974" y="3182050"/>
            <a:ext cx="1058618" cy="296012"/>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i="0" lang="vi" sz="1600" u="none" cap="none" strike="noStrike">
                <a:solidFill>
                  <a:schemeClr val="accent3"/>
                </a:solidFill>
                <a:latin typeface="Arial"/>
                <a:ea typeface="Arial"/>
                <a:cs typeface="Arial"/>
                <a:sym typeface="Arial"/>
              </a:rPr>
              <a:t>Teacher</a:t>
            </a:r>
            <a:endParaRPr b="0" i="0" sz="1600" u="none" cap="none" strike="noStrike">
              <a:solidFill>
                <a:schemeClr val="accent3"/>
              </a:solidFill>
              <a:latin typeface="Arial"/>
              <a:ea typeface="Arial"/>
              <a:cs typeface="Arial"/>
              <a:sym typeface="Arial"/>
            </a:endParaRPr>
          </a:p>
        </p:txBody>
      </p:sp>
      <p:cxnSp>
        <p:nvCxnSpPr>
          <p:cNvPr id="653" name="Google Shape;653;p34"/>
          <p:cNvCxnSpPr>
            <a:stCxn id="654" idx="7"/>
          </p:cNvCxnSpPr>
          <p:nvPr/>
        </p:nvCxnSpPr>
        <p:spPr>
          <a:xfrm>
            <a:off x="4261309" y="2424150"/>
            <a:ext cx="0" cy="554400"/>
          </a:xfrm>
          <a:prstGeom prst="straightConnector1">
            <a:avLst/>
          </a:prstGeom>
          <a:noFill/>
          <a:ln cap="flat" cmpd="sng" w="19050">
            <a:solidFill>
              <a:schemeClr val="accent3"/>
            </a:solidFill>
            <a:prstDash val="solid"/>
            <a:round/>
            <a:headEnd len="med" w="med" type="oval"/>
            <a:tailEnd len="med" w="med" type="oval"/>
          </a:ln>
        </p:spPr>
      </p:cxnSp>
      <p:grpSp>
        <p:nvGrpSpPr>
          <p:cNvPr id="655" name="Google Shape;655;p34"/>
          <p:cNvGrpSpPr/>
          <p:nvPr/>
        </p:nvGrpSpPr>
        <p:grpSpPr>
          <a:xfrm>
            <a:off x="3861827" y="1711458"/>
            <a:ext cx="798966" cy="712693"/>
            <a:chOff x="1179256" y="1400898"/>
            <a:chExt cx="790420" cy="790420"/>
          </a:xfrm>
        </p:grpSpPr>
        <p:sp>
          <p:nvSpPr>
            <p:cNvPr id="654" name="Google Shape;654;p34"/>
            <p:cNvSpPr/>
            <p:nvPr/>
          </p:nvSpPr>
          <p:spPr>
            <a:xfrm rot="8100000">
              <a:off x="1295010" y="1516652"/>
              <a:ext cx="558911" cy="558911"/>
            </a:xfrm>
            <a:prstGeom prst="teardrop">
              <a:avLst>
                <a:gd fmla="val 100000" name="adj"/>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656" name="Google Shape;656;p34"/>
            <p:cNvSpPr/>
            <p:nvPr/>
          </p:nvSpPr>
          <p:spPr>
            <a:xfrm>
              <a:off x="1390237" y="1619580"/>
              <a:ext cx="368458" cy="368458"/>
            </a:xfrm>
            <a:prstGeom prst="ellipse">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grpSp>
      <p:grpSp>
        <p:nvGrpSpPr>
          <p:cNvPr id="657" name="Google Shape;657;p34"/>
          <p:cNvGrpSpPr/>
          <p:nvPr/>
        </p:nvGrpSpPr>
        <p:grpSpPr>
          <a:xfrm>
            <a:off x="2959806" y="3557401"/>
            <a:ext cx="2637905" cy="455237"/>
            <a:chOff x="102277" y="661615"/>
            <a:chExt cx="2546678" cy="274387"/>
          </a:xfrm>
        </p:grpSpPr>
        <p:sp>
          <p:nvSpPr>
            <p:cNvPr id="658" name="Google Shape;658;p34"/>
            <p:cNvSpPr txBox="1"/>
            <p:nvPr/>
          </p:nvSpPr>
          <p:spPr>
            <a:xfrm>
              <a:off x="102277" y="661615"/>
              <a:ext cx="2546678" cy="15611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vi" sz="1400" u="none" cap="none" strike="noStrike">
                  <a:solidFill>
                    <a:schemeClr val="accent3"/>
                  </a:solidFill>
                  <a:latin typeface="Arial"/>
                  <a:ea typeface="Arial"/>
                  <a:cs typeface="Arial"/>
                  <a:sym typeface="Arial"/>
                </a:rPr>
                <a:t>APPROVE TEST EXAM</a:t>
              </a:r>
              <a:endParaRPr b="0" i="0" sz="1400" u="none" cap="none" strike="noStrike">
                <a:solidFill>
                  <a:srgbClr val="000000"/>
                </a:solidFill>
                <a:latin typeface="Arial"/>
                <a:ea typeface="Arial"/>
                <a:cs typeface="Arial"/>
                <a:sym typeface="Arial"/>
              </a:endParaRPr>
            </a:p>
          </p:txBody>
        </p:sp>
        <p:sp>
          <p:nvSpPr>
            <p:cNvPr id="659" name="Google Shape;659;p34"/>
            <p:cNvSpPr txBox="1"/>
            <p:nvPr/>
          </p:nvSpPr>
          <p:spPr>
            <a:xfrm>
              <a:off x="690582" y="779887"/>
              <a:ext cx="1370060" cy="15611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7F7F7F"/>
                </a:solidFill>
                <a:latin typeface="Arial"/>
                <a:ea typeface="Arial"/>
                <a:cs typeface="Arial"/>
                <a:sym typeface="Arial"/>
              </a:endParaRPr>
            </a:p>
          </p:txBody>
        </p:sp>
      </p:grpSp>
      <p:sp>
        <p:nvSpPr>
          <p:cNvPr id="660" name="Google Shape;660;p34"/>
          <p:cNvSpPr/>
          <p:nvPr/>
        </p:nvSpPr>
        <p:spPr>
          <a:xfrm rot="8287692">
            <a:off x="2622795" y="3015919"/>
            <a:ext cx="1654020" cy="1475419"/>
          </a:xfrm>
          <a:prstGeom prst="arc">
            <a:avLst>
              <a:gd fmla="val 16200000" name="adj1"/>
              <a:gd fmla="val 0" name="adj2"/>
            </a:avLst>
          </a:prstGeom>
          <a:noFill/>
          <a:ln cap="flat" cmpd="sng" w="28575">
            <a:solidFill>
              <a:srgbClr val="A5A5A5"/>
            </a:solidFill>
            <a:prstDash val="dot"/>
            <a:round/>
            <a:headEnd len="sm" w="sm" type="none"/>
            <a:tailEnd len="med" w="med" type="stealth"/>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sp>
        <p:nvSpPr>
          <p:cNvPr id="661" name="Google Shape;661;p34"/>
          <p:cNvSpPr txBox="1"/>
          <p:nvPr/>
        </p:nvSpPr>
        <p:spPr>
          <a:xfrm>
            <a:off x="2374345" y="4586698"/>
            <a:ext cx="1966071" cy="68942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vi" sz="1400" u="none" cap="none" strike="noStrike">
                <a:solidFill>
                  <a:srgbClr val="7F7F7F"/>
                </a:solidFill>
                <a:latin typeface="Arial"/>
                <a:ea typeface="Arial"/>
                <a:cs typeface="Arial"/>
                <a:sym typeface="Arial"/>
              </a:rPr>
              <a:t>if teacher reject test exam</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280"/>
              </a:spcBef>
              <a:spcAft>
                <a:spcPts val="0"/>
              </a:spcAft>
              <a:buClr>
                <a:srgbClr val="000000"/>
              </a:buClr>
              <a:buSzPts val="1400"/>
              <a:buFont typeface="Arial"/>
              <a:buNone/>
            </a:pPr>
            <a:r>
              <a:t/>
            </a:r>
            <a:endParaRPr b="1" i="0" sz="1400" u="none" cap="none" strike="noStrike">
              <a:solidFill>
                <a:srgbClr val="7F7F7F"/>
              </a:solidFill>
              <a:latin typeface="Arial"/>
              <a:ea typeface="Arial"/>
              <a:cs typeface="Arial"/>
              <a:sym typeface="Arial"/>
            </a:endParaRPr>
          </a:p>
        </p:txBody>
      </p:sp>
      <p:grpSp>
        <p:nvGrpSpPr>
          <p:cNvPr id="662" name="Google Shape;662;p34"/>
          <p:cNvGrpSpPr/>
          <p:nvPr/>
        </p:nvGrpSpPr>
        <p:grpSpPr>
          <a:xfrm>
            <a:off x="4952450" y="2827705"/>
            <a:ext cx="1630911" cy="311654"/>
            <a:chOff x="769938" y="2456536"/>
            <a:chExt cx="1613466" cy="345642"/>
          </a:xfrm>
        </p:grpSpPr>
        <p:sp>
          <p:nvSpPr>
            <p:cNvPr id="663" name="Google Shape;663;p34"/>
            <p:cNvSpPr/>
            <p:nvPr/>
          </p:nvSpPr>
          <p:spPr>
            <a:xfrm>
              <a:off x="769938" y="2456536"/>
              <a:ext cx="1613466" cy="345642"/>
            </a:xfrm>
            <a:prstGeom prst="notchedRightArrow">
              <a:avLst>
                <a:gd fmla="val 100000" name="adj1"/>
                <a:gd fmla="val 91021"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664" name="Google Shape;664;p34"/>
            <p:cNvSpPr/>
            <p:nvPr/>
          </p:nvSpPr>
          <p:spPr>
            <a:xfrm>
              <a:off x="1482001" y="2534688"/>
              <a:ext cx="189341" cy="18933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rgbClr val="999999"/>
                </a:solidFill>
                <a:latin typeface="Arial"/>
                <a:ea typeface="Arial"/>
                <a:cs typeface="Arial"/>
                <a:sym typeface="Arial"/>
              </a:endParaRPr>
            </a:p>
          </p:txBody>
        </p:sp>
      </p:grpSp>
      <p:sp>
        <p:nvSpPr>
          <p:cNvPr id="665" name="Google Shape;665;p34"/>
          <p:cNvSpPr txBox="1"/>
          <p:nvPr/>
        </p:nvSpPr>
        <p:spPr>
          <a:xfrm>
            <a:off x="5459604" y="2525330"/>
            <a:ext cx="615727" cy="296012"/>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i="0" lang="vi" sz="1600" u="none" cap="none" strike="noStrike">
                <a:solidFill>
                  <a:schemeClr val="accent4"/>
                </a:solidFill>
                <a:latin typeface="Arial"/>
                <a:ea typeface="Arial"/>
                <a:cs typeface="Arial"/>
                <a:sym typeface="Arial"/>
              </a:rPr>
              <a:t>Staff</a:t>
            </a:r>
            <a:endParaRPr b="0" i="0" sz="1600" u="none" cap="none" strike="noStrike">
              <a:solidFill>
                <a:schemeClr val="accent4"/>
              </a:solidFill>
              <a:latin typeface="Arial"/>
              <a:ea typeface="Arial"/>
              <a:cs typeface="Arial"/>
              <a:sym typeface="Arial"/>
            </a:endParaRPr>
          </a:p>
        </p:txBody>
      </p:sp>
      <p:cxnSp>
        <p:nvCxnSpPr>
          <p:cNvPr id="666" name="Google Shape;666;p34"/>
          <p:cNvCxnSpPr>
            <a:stCxn id="667" idx="7"/>
          </p:cNvCxnSpPr>
          <p:nvPr/>
        </p:nvCxnSpPr>
        <p:spPr>
          <a:xfrm rot="10800000">
            <a:off x="5766680" y="2987204"/>
            <a:ext cx="0" cy="554400"/>
          </a:xfrm>
          <a:prstGeom prst="straightConnector1">
            <a:avLst/>
          </a:prstGeom>
          <a:noFill/>
          <a:ln cap="flat" cmpd="sng" w="19050">
            <a:solidFill>
              <a:schemeClr val="accent4"/>
            </a:solidFill>
            <a:prstDash val="solid"/>
            <a:round/>
            <a:headEnd len="med" w="med" type="oval"/>
            <a:tailEnd len="med" w="med" type="oval"/>
          </a:ln>
        </p:spPr>
      </p:cxnSp>
      <p:grpSp>
        <p:nvGrpSpPr>
          <p:cNvPr id="668" name="Google Shape;668;p34"/>
          <p:cNvGrpSpPr/>
          <p:nvPr/>
        </p:nvGrpSpPr>
        <p:grpSpPr>
          <a:xfrm rot="10800000">
            <a:off x="5367198" y="3541604"/>
            <a:ext cx="798966" cy="712693"/>
            <a:chOff x="1179256" y="1400898"/>
            <a:chExt cx="790420" cy="790420"/>
          </a:xfrm>
        </p:grpSpPr>
        <p:sp>
          <p:nvSpPr>
            <p:cNvPr id="667" name="Google Shape;667;p34"/>
            <p:cNvSpPr/>
            <p:nvPr/>
          </p:nvSpPr>
          <p:spPr>
            <a:xfrm rot="8100000">
              <a:off x="1295010" y="1516652"/>
              <a:ext cx="558911" cy="558911"/>
            </a:xfrm>
            <a:prstGeom prst="teardrop">
              <a:avLst>
                <a:gd fmla="val 100000"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669" name="Google Shape;669;p34"/>
            <p:cNvSpPr/>
            <p:nvPr/>
          </p:nvSpPr>
          <p:spPr>
            <a:xfrm rot="10800000">
              <a:off x="1390237" y="1619580"/>
              <a:ext cx="368458" cy="368458"/>
            </a:xfrm>
            <a:prstGeom prst="ellipse">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670" name="Google Shape;670;p34"/>
          <p:cNvGrpSpPr/>
          <p:nvPr/>
        </p:nvGrpSpPr>
        <p:grpSpPr>
          <a:xfrm>
            <a:off x="4855609" y="1960113"/>
            <a:ext cx="1762925" cy="529985"/>
            <a:chOff x="512179" y="779887"/>
            <a:chExt cx="1701957" cy="319439"/>
          </a:xfrm>
        </p:grpSpPr>
        <p:sp>
          <p:nvSpPr>
            <p:cNvPr id="671" name="Google Shape;671;p34"/>
            <p:cNvSpPr txBox="1"/>
            <p:nvPr/>
          </p:nvSpPr>
          <p:spPr>
            <a:xfrm>
              <a:off x="512179" y="943212"/>
              <a:ext cx="1701957" cy="15611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vi" sz="1400" u="none" cap="none" strike="noStrike">
                  <a:solidFill>
                    <a:schemeClr val="accent4"/>
                  </a:solidFill>
                  <a:latin typeface="Arial"/>
                  <a:ea typeface="Arial"/>
                  <a:cs typeface="Arial"/>
                  <a:sym typeface="Arial"/>
                </a:rPr>
                <a:t>CREATE EXAM</a:t>
              </a:r>
              <a:endParaRPr b="0" i="0" sz="1400" u="none" cap="none" strike="noStrike">
                <a:solidFill>
                  <a:srgbClr val="000000"/>
                </a:solidFill>
                <a:latin typeface="Arial"/>
                <a:ea typeface="Arial"/>
                <a:cs typeface="Arial"/>
                <a:sym typeface="Arial"/>
              </a:endParaRPr>
            </a:p>
          </p:txBody>
        </p:sp>
        <p:sp>
          <p:nvSpPr>
            <p:cNvPr id="672" name="Google Shape;672;p34"/>
            <p:cNvSpPr txBox="1"/>
            <p:nvPr/>
          </p:nvSpPr>
          <p:spPr>
            <a:xfrm>
              <a:off x="690582" y="779887"/>
              <a:ext cx="1370060" cy="15611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7F7F7F"/>
                </a:solidFill>
                <a:latin typeface="Arial"/>
                <a:ea typeface="Arial"/>
                <a:cs typeface="Arial"/>
                <a:sym typeface="Arial"/>
              </a:endParaRPr>
            </a:p>
          </p:txBody>
        </p:sp>
      </p:grpSp>
      <p:grpSp>
        <p:nvGrpSpPr>
          <p:cNvPr id="673" name="Google Shape;673;p34"/>
          <p:cNvGrpSpPr/>
          <p:nvPr/>
        </p:nvGrpSpPr>
        <p:grpSpPr>
          <a:xfrm>
            <a:off x="6459540" y="2827705"/>
            <a:ext cx="1630911" cy="311654"/>
            <a:chOff x="769938" y="2456536"/>
            <a:chExt cx="1613466" cy="345642"/>
          </a:xfrm>
        </p:grpSpPr>
        <p:sp>
          <p:nvSpPr>
            <p:cNvPr id="674" name="Google Shape;674;p34"/>
            <p:cNvSpPr/>
            <p:nvPr/>
          </p:nvSpPr>
          <p:spPr>
            <a:xfrm>
              <a:off x="769938" y="2456536"/>
              <a:ext cx="1613466" cy="345642"/>
            </a:xfrm>
            <a:prstGeom prst="notchedRightArrow">
              <a:avLst>
                <a:gd fmla="val 100000" name="adj1"/>
                <a:gd fmla="val 91021" name="adj2"/>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675" name="Google Shape;675;p34"/>
            <p:cNvSpPr/>
            <p:nvPr/>
          </p:nvSpPr>
          <p:spPr>
            <a:xfrm>
              <a:off x="1482001" y="2534688"/>
              <a:ext cx="189341" cy="18933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rgbClr val="999999"/>
                </a:solidFill>
                <a:latin typeface="Arial"/>
                <a:ea typeface="Arial"/>
                <a:cs typeface="Arial"/>
                <a:sym typeface="Arial"/>
              </a:endParaRPr>
            </a:p>
          </p:txBody>
        </p:sp>
      </p:grpSp>
      <p:sp>
        <p:nvSpPr>
          <p:cNvPr id="676" name="Google Shape;676;p34"/>
          <p:cNvSpPr txBox="1"/>
          <p:nvPr/>
        </p:nvSpPr>
        <p:spPr>
          <a:xfrm>
            <a:off x="6759469" y="3182050"/>
            <a:ext cx="1028372" cy="296012"/>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i="0" lang="vi" sz="1600" u="none" cap="none" strike="noStrike">
                <a:solidFill>
                  <a:schemeClr val="accent5"/>
                </a:solidFill>
                <a:latin typeface="Arial"/>
                <a:ea typeface="Arial"/>
                <a:cs typeface="Arial"/>
                <a:sym typeface="Arial"/>
              </a:rPr>
              <a:t>Student</a:t>
            </a:r>
            <a:endParaRPr b="0" i="0" sz="1600" u="none" cap="none" strike="noStrike">
              <a:solidFill>
                <a:schemeClr val="accent5"/>
              </a:solidFill>
              <a:latin typeface="Arial"/>
              <a:ea typeface="Arial"/>
              <a:cs typeface="Arial"/>
              <a:sym typeface="Arial"/>
            </a:endParaRPr>
          </a:p>
        </p:txBody>
      </p:sp>
      <p:cxnSp>
        <p:nvCxnSpPr>
          <p:cNvPr id="677" name="Google Shape;677;p34"/>
          <p:cNvCxnSpPr>
            <a:stCxn id="678" idx="7"/>
          </p:cNvCxnSpPr>
          <p:nvPr/>
        </p:nvCxnSpPr>
        <p:spPr>
          <a:xfrm>
            <a:off x="7272864" y="2424150"/>
            <a:ext cx="0" cy="554400"/>
          </a:xfrm>
          <a:prstGeom prst="straightConnector1">
            <a:avLst/>
          </a:prstGeom>
          <a:noFill/>
          <a:ln cap="flat" cmpd="sng" w="19050">
            <a:solidFill>
              <a:schemeClr val="accent5"/>
            </a:solidFill>
            <a:prstDash val="solid"/>
            <a:round/>
            <a:headEnd len="med" w="med" type="oval"/>
            <a:tailEnd len="med" w="med" type="oval"/>
          </a:ln>
        </p:spPr>
      </p:cxnSp>
      <p:grpSp>
        <p:nvGrpSpPr>
          <p:cNvPr id="679" name="Google Shape;679;p34"/>
          <p:cNvGrpSpPr/>
          <p:nvPr/>
        </p:nvGrpSpPr>
        <p:grpSpPr>
          <a:xfrm>
            <a:off x="6873381" y="1711458"/>
            <a:ext cx="798966" cy="712693"/>
            <a:chOff x="1179256" y="1400898"/>
            <a:chExt cx="790420" cy="790420"/>
          </a:xfrm>
        </p:grpSpPr>
        <p:sp>
          <p:nvSpPr>
            <p:cNvPr id="678" name="Google Shape;678;p34"/>
            <p:cNvSpPr/>
            <p:nvPr/>
          </p:nvSpPr>
          <p:spPr>
            <a:xfrm rot="8100000">
              <a:off x="1295010" y="1516652"/>
              <a:ext cx="558911" cy="558911"/>
            </a:xfrm>
            <a:prstGeom prst="teardrop">
              <a:avLst>
                <a:gd fmla="val 100000" name="adj"/>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680" name="Google Shape;680;p34"/>
            <p:cNvSpPr/>
            <p:nvPr/>
          </p:nvSpPr>
          <p:spPr>
            <a:xfrm>
              <a:off x="1390237" y="1619580"/>
              <a:ext cx="368458" cy="368458"/>
            </a:xfrm>
            <a:prstGeom prst="ellipse">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681" name="Google Shape;681;p34"/>
          <p:cNvGrpSpPr/>
          <p:nvPr/>
        </p:nvGrpSpPr>
        <p:grpSpPr>
          <a:xfrm>
            <a:off x="6583363" y="3557401"/>
            <a:ext cx="1419138" cy="334982"/>
            <a:chOff x="690582" y="661615"/>
            <a:chExt cx="1370060" cy="201904"/>
          </a:xfrm>
        </p:grpSpPr>
        <p:sp>
          <p:nvSpPr>
            <p:cNvPr id="682" name="Google Shape;682;p34"/>
            <p:cNvSpPr txBox="1"/>
            <p:nvPr/>
          </p:nvSpPr>
          <p:spPr>
            <a:xfrm>
              <a:off x="1375583" y="661615"/>
              <a:ext cx="83" cy="10035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accent5"/>
                </a:solidFill>
                <a:latin typeface="Arial"/>
                <a:ea typeface="Arial"/>
                <a:cs typeface="Arial"/>
                <a:sym typeface="Arial"/>
              </a:endParaRPr>
            </a:p>
          </p:txBody>
        </p:sp>
        <p:sp>
          <p:nvSpPr>
            <p:cNvPr id="683" name="Google Shape;683;p34"/>
            <p:cNvSpPr txBox="1"/>
            <p:nvPr/>
          </p:nvSpPr>
          <p:spPr>
            <a:xfrm>
              <a:off x="690582" y="779887"/>
              <a:ext cx="1370060" cy="8363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750"/>
                <a:buFont typeface="Arial"/>
                <a:buNone/>
              </a:pPr>
              <a:r>
                <a:t/>
              </a:r>
              <a:endParaRPr b="1" i="0" sz="750" u="none" cap="none" strike="noStrike">
                <a:solidFill>
                  <a:srgbClr val="7F7F7F"/>
                </a:solidFill>
                <a:latin typeface="Arial"/>
                <a:ea typeface="Arial"/>
                <a:cs typeface="Arial"/>
                <a:sym typeface="Arial"/>
              </a:endParaRPr>
            </a:p>
          </p:txBody>
        </p:sp>
      </p:grpSp>
      <p:grpSp>
        <p:nvGrpSpPr>
          <p:cNvPr id="684" name="Google Shape;684;p34"/>
          <p:cNvGrpSpPr/>
          <p:nvPr/>
        </p:nvGrpSpPr>
        <p:grpSpPr>
          <a:xfrm rot="10800000">
            <a:off x="2352778" y="3541604"/>
            <a:ext cx="798966" cy="712693"/>
            <a:chOff x="1179256" y="1400898"/>
            <a:chExt cx="790420" cy="790420"/>
          </a:xfrm>
        </p:grpSpPr>
        <p:sp>
          <p:nvSpPr>
            <p:cNvPr id="685" name="Google Shape;685;p34"/>
            <p:cNvSpPr/>
            <p:nvPr/>
          </p:nvSpPr>
          <p:spPr>
            <a:xfrm rot="8100000">
              <a:off x="1295010" y="1516652"/>
              <a:ext cx="558911" cy="558911"/>
            </a:xfrm>
            <a:prstGeom prst="teardrop">
              <a:avLst>
                <a:gd fmla="val 100000"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686" name="Google Shape;686;p34"/>
            <p:cNvSpPr/>
            <p:nvPr/>
          </p:nvSpPr>
          <p:spPr>
            <a:xfrm rot="10800000">
              <a:off x="1330108" y="1557696"/>
              <a:ext cx="476830" cy="493535"/>
            </a:xfrm>
            <a:prstGeom prst="ellipse">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id="687" name="Google Shape;687;p34"/>
          <p:cNvPicPr preferRelativeResize="0"/>
          <p:nvPr/>
        </p:nvPicPr>
        <p:blipFill rotWithShape="1">
          <a:blip r:embed="rId3">
            <a:alphaModFix/>
          </a:blip>
          <a:srcRect b="0" l="0" r="0" t="0"/>
          <a:stretch/>
        </p:blipFill>
        <p:spPr>
          <a:xfrm>
            <a:off x="2583151" y="3746174"/>
            <a:ext cx="301110" cy="301110"/>
          </a:xfrm>
          <a:prstGeom prst="rect">
            <a:avLst/>
          </a:prstGeom>
          <a:noFill/>
          <a:ln>
            <a:noFill/>
          </a:ln>
        </p:spPr>
      </p:pic>
      <p:pic>
        <p:nvPicPr>
          <p:cNvPr id="688" name="Google Shape;688;p34"/>
          <p:cNvPicPr preferRelativeResize="0"/>
          <p:nvPr/>
        </p:nvPicPr>
        <p:blipFill rotWithShape="1">
          <a:blip r:embed="rId4">
            <a:alphaModFix/>
          </a:blip>
          <a:srcRect b="0" l="0" r="0" t="0"/>
          <a:stretch/>
        </p:blipFill>
        <p:spPr>
          <a:xfrm>
            <a:off x="4084336" y="1877610"/>
            <a:ext cx="404389" cy="404389"/>
          </a:xfrm>
          <a:prstGeom prst="rect">
            <a:avLst/>
          </a:prstGeom>
          <a:noFill/>
          <a:ln>
            <a:noFill/>
          </a:ln>
        </p:spPr>
      </p:pic>
      <p:pic>
        <p:nvPicPr>
          <p:cNvPr id="689" name="Google Shape;689;p34"/>
          <p:cNvPicPr preferRelativeResize="0"/>
          <p:nvPr/>
        </p:nvPicPr>
        <p:blipFill rotWithShape="1">
          <a:blip r:embed="rId5">
            <a:alphaModFix/>
          </a:blip>
          <a:srcRect b="0" l="0" r="0" t="0"/>
          <a:stretch/>
        </p:blipFill>
        <p:spPr>
          <a:xfrm>
            <a:off x="5599604" y="3668778"/>
            <a:ext cx="388340" cy="388340"/>
          </a:xfrm>
          <a:prstGeom prst="rect">
            <a:avLst/>
          </a:prstGeom>
          <a:noFill/>
          <a:ln>
            <a:noFill/>
          </a:ln>
        </p:spPr>
      </p:pic>
      <p:sp>
        <p:nvSpPr>
          <p:cNvPr id="690" name="Google Shape;690;p34"/>
          <p:cNvSpPr txBox="1"/>
          <p:nvPr/>
        </p:nvSpPr>
        <p:spPr>
          <a:xfrm>
            <a:off x="6473403" y="3517249"/>
            <a:ext cx="1615827" cy="215444"/>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vi" sz="1400" u="none" cap="none" strike="noStrike">
                <a:solidFill>
                  <a:schemeClr val="accent5"/>
                </a:solidFill>
                <a:latin typeface="Arial"/>
                <a:ea typeface="Arial"/>
                <a:cs typeface="Arial"/>
                <a:sym typeface="Arial"/>
              </a:rPr>
              <a:t>TAKE TEST EXAM</a:t>
            </a:r>
            <a:endParaRPr b="0" i="0" sz="1400" u="none" cap="none" strike="noStrike">
              <a:solidFill>
                <a:schemeClr val="accent5"/>
              </a:solidFill>
              <a:latin typeface="Arial"/>
              <a:ea typeface="Arial"/>
              <a:cs typeface="Arial"/>
              <a:sym typeface="Arial"/>
            </a:endParaRPr>
          </a:p>
        </p:txBody>
      </p:sp>
      <p:pic>
        <p:nvPicPr>
          <p:cNvPr id="691" name="Google Shape;691;p34"/>
          <p:cNvPicPr preferRelativeResize="0"/>
          <p:nvPr/>
        </p:nvPicPr>
        <p:blipFill rotWithShape="1">
          <a:blip r:embed="rId6">
            <a:alphaModFix/>
          </a:blip>
          <a:srcRect b="0" l="0" r="0" t="0"/>
          <a:stretch/>
        </p:blipFill>
        <p:spPr>
          <a:xfrm>
            <a:off x="7087133" y="1885625"/>
            <a:ext cx="388349" cy="388349"/>
          </a:xfrm>
          <a:prstGeom prst="rect">
            <a:avLst/>
          </a:prstGeom>
          <a:noFill/>
          <a:ln>
            <a:noFill/>
          </a:ln>
        </p:spPr>
      </p:pic>
      <p:pic>
        <p:nvPicPr>
          <p:cNvPr id="692" name="Google Shape;692;p34"/>
          <p:cNvPicPr preferRelativeResize="0"/>
          <p:nvPr/>
        </p:nvPicPr>
        <p:blipFill rotWithShape="1">
          <a:blip r:embed="rId7">
            <a:alphaModFix/>
          </a:blip>
          <a:srcRect b="0" l="0" r="0" t="0"/>
          <a:stretch/>
        </p:blipFill>
        <p:spPr>
          <a:xfrm>
            <a:off x="1123327" y="1940920"/>
            <a:ext cx="250440" cy="296000"/>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2" name="Shape 3552"/>
        <p:cNvGrpSpPr/>
        <p:nvPr/>
      </p:nvGrpSpPr>
      <p:grpSpPr>
        <a:xfrm>
          <a:off x="0" y="0"/>
          <a:ext cx="0" cy="0"/>
          <a:chOff x="0" y="0"/>
          <a:chExt cx="0" cy="0"/>
        </a:xfrm>
      </p:grpSpPr>
      <p:sp>
        <p:nvSpPr>
          <p:cNvPr id="3553" name="Google Shape;3553;p169"/>
          <p:cNvSpPr txBox="1"/>
          <p:nvPr>
            <p:ph type="ctrTitle"/>
          </p:nvPr>
        </p:nvSpPr>
        <p:spPr>
          <a:xfrm>
            <a:off x="158725" y="3136200"/>
            <a:ext cx="4094400" cy="1159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vi"/>
              <a:t>FUTURE PLAN</a:t>
            </a:r>
            <a:endParaRPr/>
          </a:p>
        </p:txBody>
      </p:sp>
      <p:sp>
        <p:nvSpPr>
          <p:cNvPr id="3554" name="Google Shape;3554;p169"/>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sp>
        <p:nvSpPr>
          <p:cNvPr id="3555" name="Google Shape;3555;p169"/>
          <p:cNvSpPr txBox="1"/>
          <p:nvPr/>
        </p:nvSpPr>
        <p:spPr>
          <a:xfrm>
            <a:off x="463525" y="0"/>
            <a:ext cx="2181600" cy="3136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0"/>
              <a:buFont typeface="Arial"/>
              <a:buNone/>
            </a:pPr>
            <a:r>
              <a:rPr b="1" i="0" lang="vi" sz="12000" u="none" cap="none" strike="noStrike">
                <a:solidFill>
                  <a:srgbClr val="3F5378"/>
                </a:solidFill>
                <a:latin typeface="Roboto Condensed"/>
                <a:ea typeface="Roboto Condensed"/>
                <a:cs typeface="Roboto Condensed"/>
                <a:sym typeface="Roboto Condensed"/>
              </a:rPr>
              <a:t>4</a:t>
            </a:r>
            <a:endParaRPr b="1" i="0" sz="3000" u="none" cap="none" strike="noStrike">
              <a:solidFill>
                <a:srgbClr val="3F5378"/>
              </a:solidFill>
              <a:latin typeface="Roboto Condensed"/>
              <a:ea typeface="Roboto Condensed"/>
              <a:cs typeface="Roboto Condensed"/>
              <a:sym typeface="Roboto Condensed"/>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9" name="Shape 3559"/>
        <p:cNvGrpSpPr/>
        <p:nvPr/>
      </p:nvGrpSpPr>
      <p:grpSpPr>
        <a:xfrm>
          <a:off x="0" y="0"/>
          <a:ext cx="0" cy="0"/>
          <a:chOff x="0" y="0"/>
          <a:chExt cx="0" cy="0"/>
        </a:xfrm>
      </p:grpSpPr>
      <p:sp>
        <p:nvSpPr>
          <p:cNvPr id="3560" name="Google Shape;3560;p170"/>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FUTURE PLAN</a:t>
            </a:r>
            <a:endParaRPr/>
          </a:p>
        </p:txBody>
      </p:sp>
      <p:sp>
        <p:nvSpPr>
          <p:cNvPr id="3561" name="Google Shape;3561;p170"/>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grpSp>
        <p:nvGrpSpPr>
          <p:cNvPr id="3562" name="Google Shape;3562;p170"/>
          <p:cNvGrpSpPr/>
          <p:nvPr/>
        </p:nvGrpSpPr>
        <p:grpSpPr>
          <a:xfrm>
            <a:off x="548446" y="1466857"/>
            <a:ext cx="3415419" cy="663098"/>
            <a:chOff x="644107" y="1330751"/>
            <a:chExt cx="3874553" cy="816221"/>
          </a:xfrm>
        </p:grpSpPr>
        <p:sp>
          <p:nvSpPr>
            <p:cNvPr id="3563" name="Google Shape;3563;p170"/>
            <p:cNvSpPr/>
            <p:nvPr/>
          </p:nvSpPr>
          <p:spPr>
            <a:xfrm>
              <a:off x="644107" y="1384863"/>
              <a:ext cx="3725972" cy="762109"/>
            </a:xfrm>
            <a:prstGeom prst="roundRect">
              <a:avLst>
                <a:gd fmla="val 50000" name="adj"/>
              </a:avLst>
            </a:prstGeom>
            <a:solidFill>
              <a:srgbClr val="2B608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564" name="Google Shape;3564;p170"/>
            <p:cNvSpPr/>
            <p:nvPr/>
          </p:nvSpPr>
          <p:spPr>
            <a:xfrm>
              <a:off x="644107" y="1330751"/>
              <a:ext cx="3725972" cy="762109"/>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565" name="Google Shape;3565;p170"/>
            <p:cNvSpPr/>
            <p:nvPr/>
          </p:nvSpPr>
          <p:spPr>
            <a:xfrm rot="5400000">
              <a:off x="4322531" y="1607670"/>
              <a:ext cx="183987" cy="208271"/>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3566" name="Google Shape;3566;p170"/>
          <p:cNvSpPr txBox="1"/>
          <p:nvPr/>
        </p:nvSpPr>
        <p:spPr>
          <a:xfrm>
            <a:off x="1297366" y="1710229"/>
            <a:ext cx="2203200" cy="15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1" i="0" lang="vi" sz="1200" u="none" cap="none" strike="noStrike">
                <a:solidFill>
                  <a:schemeClr val="lt1"/>
                </a:solidFill>
                <a:latin typeface="Arial"/>
                <a:ea typeface="Arial"/>
                <a:cs typeface="Arial"/>
                <a:sym typeface="Arial"/>
              </a:rPr>
              <a:t>SUPPORT ALL QUESTION TYPE</a:t>
            </a:r>
            <a:endParaRPr b="0" i="0" sz="1400" u="none" cap="none" strike="noStrike">
              <a:solidFill>
                <a:srgbClr val="000000"/>
              </a:solidFill>
              <a:latin typeface="Arial"/>
              <a:ea typeface="Arial"/>
              <a:cs typeface="Arial"/>
              <a:sym typeface="Arial"/>
            </a:endParaRPr>
          </a:p>
        </p:txBody>
      </p:sp>
      <p:sp>
        <p:nvSpPr>
          <p:cNvPr id="3567" name="Google Shape;3567;p170"/>
          <p:cNvSpPr/>
          <p:nvPr/>
        </p:nvSpPr>
        <p:spPr>
          <a:xfrm>
            <a:off x="628724" y="1547926"/>
            <a:ext cx="510600" cy="4569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accent1"/>
              </a:solidFill>
              <a:latin typeface="Arial"/>
              <a:ea typeface="Arial"/>
              <a:cs typeface="Arial"/>
              <a:sym typeface="Arial"/>
            </a:endParaRPr>
          </a:p>
        </p:txBody>
      </p:sp>
      <p:grpSp>
        <p:nvGrpSpPr>
          <p:cNvPr id="3568" name="Google Shape;3568;p170"/>
          <p:cNvGrpSpPr/>
          <p:nvPr/>
        </p:nvGrpSpPr>
        <p:grpSpPr>
          <a:xfrm>
            <a:off x="548446" y="2325478"/>
            <a:ext cx="3415419" cy="663098"/>
            <a:chOff x="644107" y="1330751"/>
            <a:chExt cx="3874553" cy="816221"/>
          </a:xfrm>
        </p:grpSpPr>
        <p:sp>
          <p:nvSpPr>
            <p:cNvPr id="3569" name="Google Shape;3569;p170"/>
            <p:cNvSpPr/>
            <p:nvPr/>
          </p:nvSpPr>
          <p:spPr>
            <a:xfrm>
              <a:off x="644107" y="1384863"/>
              <a:ext cx="3725972" cy="762109"/>
            </a:xfrm>
            <a:prstGeom prst="roundRect">
              <a:avLst>
                <a:gd fmla="val 50000" name="adj"/>
              </a:avLst>
            </a:prstGeom>
            <a:solidFill>
              <a:srgbClr val="72511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570" name="Google Shape;3570;p170"/>
            <p:cNvSpPr/>
            <p:nvPr/>
          </p:nvSpPr>
          <p:spPr>
            <a:xfrm>
              <a:off x="644107" y="1330751"/>
              <a:ext cx="3725972" cy="762109"/>
            </a:xfrm>
            <a:prstGeom prst="roundRect">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571" name="Google Shape;3571;p170"/>
            <p:cNvSpPr/>
            <p:nvPr/>
          </p:nvSpPr>
          <p:spPr>
            <a:xfrm rot="5400000">
              <a:off x="4322531" y="1607670"/>
              <a:ext cx="183987" cy="208271"/>
            </a:xfrm>
            <a:prstGeom prst="triangl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3572" name="Google Shape;3572;p170"/>
          <p:cNvSpPr txBox="1"/>
          <p:nvPr/>
        </p:nvSpPr>
        <p:spPr>
          <a:xfrm>
            <a:off x="1297366" y="2493841"/>
            <a:ext cx="2203200" cy="300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lang="vi" sz="1200">
                <a:solidFill>
                  <a:schemeClr val="lt1"/>
                </a:solidFill>
              </a:rPr>
              <a:t>GENERATE </a:t>
            </a:r>
            <a:r>
              <a:rPr b="1" i="0" lang="vi" sz="1200" u="none" cap="none" strike="noStrike">
                <a:solidFill>
                  <a:schemeClr val="lt1"/>
                </a:solidFill>
                <a:latin typeface="Arial"/>
                <a:ea typeface="Arial"/>
                <a:cs typeface="Arial"/>
                <a:sym typeface="Arial"/>
              </a:rPr>
              <a:t>TEST EXAM BY MULTI CONDITIONS</a:t>
            </a:r>
            <a:endParaRPr b="0" i="0" sz="1400" u="none" cap="none" strike="noStrike">
              <a:solidFill>
                <a:srgbClr val="000000"/>
              </a:solidFill>
              <a:latin typeface="Arial"/>
              <a:ea typeface="Arial"/>
              <a:cs typeface="Arial"/>
              <a:sym typeface="Arial"/>
            </a:endParaRPr>
          </a:p>
        </p:txBody>
      </p:sp>
      <p:sp>
        <p:nvSpPr>
          <p:cNvPr id="3573" name="Google Shape;3573;p170"/>
          <p:cNvSpPr/>
          <p:nvPr/>
        </p:nvSpPr>
        <p:spPr>
          <a:xfrm>
            <a:off x="628724" y="2406548"/>
            <a:ext cx="510600" cy="4569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accent2"/>
              </a:solidFill>
              <a:latin typeface="Arial"/>
              <a:ea typeface="Arial"/>
              <a:cs typeface="Arial"/>
              <a:sym typeface="Arial"/>
            </a:endParaRPr>
          </a:p>
        </p:txBody>
      </p:sp>
      <p:grpSp>
        <p:nvGrpSpPr>
          <p:cNvPr id="3574" name="Google Shape;3574;p170"/>
          <p:cNvGrpSpPr/>
          <p:nvPr/>
        </p:nvGrpSpPr>
        <p:grpSpPr>
          <a:xfrm>
            <a:off x="548446" y="3223388"/>
            <a:ext cx="3415419" cy="663098"/>
            <a:chOff x="644107" y="1330751"/>
            <a:chExt cx="3874553" cy="816221"/>
          </a:xfrm>
        </p:grpSpPr>
        <p:sp>
          <p:nvSpPr>
            <p:cNvPr id="3575" name="Google Shape;3575;p170"/>
            <p:cNvSpPr/>
            <p:nvPr/>
          </p:nvSpPr>
          <p:spPr>
            <a:xfrm>
              <a:off x="644107" y="1384863"/>
              <a:ext cx="3725972" cy="762109"/>
            </a:xfrm>
            <a:prstGeom prst="roundRect">
              <a:avLst>
                <a:gd fmla="val 50000" name="adj"/>
              </a:avLst>
            </a:prstGeom>
            <a:solidFill>
              <a:srgbClr val="6880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576" name="Google Shape;3576;p170"/>
            <p:cNvSpPr/>
            <p:nvPr/>
          </p:nvSpPr>
          <p:spPr>
            <a:xfrm>
              <a:off x="644107" y="1330751"/>
              <a:ext cx="3725972" cy="762109"/>
            </a:xfrm>
            <a:prstGeom prst="roundRect">
              <a:avLst>
                <a:gd fmla="val 50000" name="adj"/>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577" name="Google Shape;3577;p170"/>
            <p:cNvSpPr/>
            <p:nvPr/>
          </p:nvSpPr>
          <p:spPr>
            <a:xfrm rot="5400000">
              <a:off x="4322531" y="1607670"/>
              <a:ext cx="183987" cy="208271"/>
            </a:xfrm>
            <a:prstGeom prst="triangle">
              <a:avLst>
                <a:gd fmla="val 50000" name="adj"/>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cxnSp>
        <p:nvCxnSpPr>
          <p:cNvPr id="3578" name="Google Shape;3578;p170"/>
          <p:cNvCxnSpPr/>
          <p:nvPr/>
        </p:nvCxnSpPr>
        <p:spPr>
          <a:xfrm flipH="1" rot="10800000">
            <a:off x="4005100" y="1534975"/>
            <a:ext cx="5700" cy="3287700"/>
          </a:xfrm>
          <a:prstGeom prst="straightConnector1">
            <a:avLst/>
          </a:prstGeom>
          <a:noFill/>
          <a:ln cap="flat" cmpd="sng" w="19050">
            <a:solidFill>
              <a:srgbClr val="BFBFBF"/>
            </a:solidFill>
            <a:prstDash val="dot"/>
            <a:round/>
            <a:headEnd len="med" w="med" type="diamond"/>
            <a:tailEnd len="med" w="med" type="diamond"/>
          </a:ln>
        </p:spPr>
      </p:cxnSp>
      <p:sp>
        <p:nvSpPr>
          <p:cNvPr id="3579" name="Google Shape;3579;p170"/>
          <p:cNvSpPr txBox="1"/>
          <p:nvPr/>
        </p:nvSpPr>
        <p:spPr>
          <a:xfrm>
            <a:off x="4992264" y="1707735"/>
            <a:ext cx="2203200" cy="200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1" i="0" lang="vi" sz="1600" u="none" cap="none" strike="noStrike">
                <a:solidFill>
                  <a:schemeClr val="lt1"/>
                </a:solidFill>
                <a:latin typeface="Arial"/>
                <a:ea typeface="Arial"/>
                <a:cs typeface="Arial"/>
                <a:sym typeface="Arial"/>
              </a:rPr>
              <a:t>Save Network Bandwidth</a:t>
            </a:r>
            <a:endParaRPr b="0" i="0" sz="1400" u="none" cap="none" strike="noStrike">
              <a:solidFill>
                <a:srgbClr val="000000"/>
              </a:solidFill>
              <a:latin typeface="Arial"/>
              <a:ea typeface="Arial"/>
              <a:cs typeface="Arial"/>
              <a:sym typeface="Arial"/>
            </a:endParaRPr>
          </a:p>
        </p:txBody>
      </p:sp>
      <p:sp>
        <p:nvSpPr>
          <p:cNvPr id="3580" name="Google Shape;3580;p170"/>
          <p:cNvSpPr/>
          <p:nvPr/>
        </p:nvSpPr>
        <p:spPr>
          <a:xfrm>
            <a:off x="4323622" y="1570434"/>
            <a:ext cx="510600" cy="4569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accent1"/>
              </a:solidFill>
              <a:latin typeface="Arial"/>
              <a:ea typeface="Arial"/>
              <a:cs typeface="Arial"/>
              <a:sym typeface="Arial"/>
            </a:endParaRPr>
          </a:p>
        </p:txBody>
      </p:sp>
      <p:sp>
        <p:nvSpPr>
          <p:cNvPr id="3581" name="Google Shape;3581;p170"/>
          <p:cNvSpPr txBox="1"/>
          <p:nvPr/>
        </p:nvSpPr>
        <p:spPr>
          <a:xfrm>
            <a:off x="1296552" y="3372168"/>
            <a:ext cx="2203200" cy="300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i="0" lang="vi" sz="1200" u="none" cap="none" strike="noStrike">
                <a:solidFill>
                  <a:schemeClr val="lt1"/>
                </a:solidFill>
                <a:latin typeface="Arial"/>
                <a:ea typeface="Arial"/>
                <a:cs typeface="Arial"/>
                <a:sym typeface="Arial"/>
              </a:rPr>
              <a:t>SUPPORT MAC OS FOR EXAMTOOL</a:t>
            </a:r>
            <a:endParaRPr b="0" i="0" sz="1400" u="none" cap="none" strike="noStrike">
              <a:solidFill>
                <a:srgbClr val="000000"/>
              </a:solidFill>
              <a:latin typeface="Arial"/>
              <a:ea typeface="Arial"/>
              <a:cs typeface="Arial"/>
              <a:sym typeface="Arial"/>
            </a:endParaRPr>
          </a:p>
        </p:txBody>
      </p:sp>
      <p:sp>
        <p:nvSpPr>
          <p:cNvPr id="3582" name="Google Shape;3582;p170"/>
          <p:cNvSpPr/>
          <p:nvPr/>
        </p:nvSpPr>
        <p:spPr>
          <a:xfrm>
            <a:off x="655983" y="3317556"/>
            <a:ext cx="510600" cy="4569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chemeClr val="lt1"/>
                </a:solidFill>
                <a:latin typeface="Arial"/>
                <a:ea typeface="Arial"/>
                <a:cs typeface="Arial"/>
                <a:sym typeface="Arial"/>
              </a:rPr>
              <a:t></a:t>
            </a:r>
            <a:endParaRPr b="1" i="0" sz="1400" u="none" cap="none" strike="noStrike">
              <a:solidFill>
                <a:schemeClr val="accent3"/>
              </a:solidFill>
              <a:latin typeface="Arial"/>
              <a:ea typeface="Arial"/>
              <a:cs typeface="Arial"/>
              <a:sym typeface="Arial"/>
            </a:endParaRPr>
          </a:p>
        </p:txBody>
      </p:sp>
      <p:pic>
        <p:nvPicPr>
          <p:cNvPr id="3583" name="Google Shape;3583;p170"/>
          <p:cNvPicPr preferRelativeResize="0"/>
          <p:nvPr/>
        </p:nvPicPr>
        <p:blipFill rotWithShape="1">
          <a:blip r:embed="rId3">
            <a:alphaModFix/>
          </a:blip>
          <a:srcRect b="0" l="0" r="0" t="0"/>
          <a:stretch/>
        </p:blipFill>
        <p:spPr>
          <a:xfrm>
            <a:off x="694822" y="3354852"/>
            <a:ext cx="423739" cy="390522"/>
          </a:xfrm>
          <a:prstGeom prst="rect">
            <a:avLst/>
          </a:prstGeom>
          <a:noFill/>
          <a:ln>
            <a:noFill/>
          </a:ln>
        </p:spPr>
      </p:pic>
      <p:pic>
        <p:nvPicPr>
          <p:cNvPr id="3584" name="Google Shape;3584;p170"/>
          <p:cNvPicPr preferRelativeResize="0"/>
          <p:nvPr/>
        </p:nvPicPr>
        <p:blipFill rotWithShape="1">
          <a:blip r:embed="rId4">
            <a:alphaModFix/>
          </a:blip>
          <a:srcRect b="0" l="0" r="0" t="0"/>
          <a:stretch/>
        </p:blipFill>
        <p:spPr>
          <a:xfrm>
            <a:off x="706479" y="1621971"/>
            <a:ext cx="346384" cy="319228"/>
          </a:xfrm>
          <a:prstGeom prst="rect">
            <a:avLst/>
          </a:prstGeom>
          <a:noFill/>
          <a:ln>
            <a:noFill/>
          </a:ln>
        </p:spPr>
      </p:pic>
      <p:pic>
        <p:nvPicPr>
          <p:cNvPr id="3585" name="Google Shape;3585;p170"/>
          <p:cNvPicPr preferRelativeResize="0"/>
          <p:nvPr/>
        </p:nvPicPr>
        <p:blipFill rotWithShape="1">
          <a:blip r:embed="rId5">
            <a:alphaModFix/>
          </a:blip>
          <a:srcRect b="0" l="0" r="0" t="0"/>
          <a:stretch/>
        </p:blipFill>
        <p:spPr>
          <a:xfrm>
            <a:off x="719366" y="2493841"/>
            <a:ext cx="327533" cy="301241"/>
          </a:xfrm>
          <a:prstGeom prst="rect">
            <a:avLst/>
          </a:prstGeom>
          <a:noFill/>
          <a:ln>
            <a:noFill/>
          </a:ln>
        </p:spPr>
      </p:pic>
      <p:sp>
        <p:nvSpPr>
          <p:cNvPr id="3586" name="Google Shape;3586;p170"/>
          <p:cNvSpPr txBox="1"/>
          <p:nvPr/>
        </p:nvSpPr>
        <p:spPr>
          <a:xfrm>
            <a:off x="4213869" y="1676350"/>
            <a:ext cx="3123000" cy="200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Listening, Reading, Matching</a:t>
            </a:r>
            <a:endParaRPr b="0" i="0" sz="1400" u="none" cap="none" strike="noStrike">
              <a:solidFill>
                <a:srgbClr val="000000"/>
              </a:solidFill>
              <a:latin typeface="Arial"/>
              <a:ea typeface="Arial"/>
              <a:cs typeface="Arial"/>
              <a:sym typeface="Arial"/>
            </a:endParaRPr>
          </a:p>
        </p:txBody>
      </p:sp>
      <p:sp>
        <p:nvSpPr>
          <p:cNvPr id="3587" name="Google Shape;3587;p170"/>
          <p:cNvSpPr txBox="1"/>
          <p:nvPr/>
        </p:nvSpPr>
        <p:spPr>
          <a:xfrm>
            <a:off x="4213869" y="2556940"/>
            <a:ext cx="3123000" cy="200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Generate test by chapter and level or learning outcomes and level</a:t>
            </a:r>
            <a:endParaRPr b="0" i="0" sz="1400" u="none" cap="none" strike="noStrike">
              <a:solidFill>
                <a:srgbClr val="000000"/>
              </a:solidFill>
              <a:latin typeface="Arial"/>
              <a:ea typeface="Arial"/>
              <a:cs typeface="Arial"/>
              <a:sym typeface="Arial"/>
            </a:endParaRPr>
          </a:p>
        </p:txBody>
      </p:sp>
      <p:grpSp>
        <p:nvGrpSpPr>
          <p:cNvPr id="3588" name="Google Shape;3588;p170"/>
          <p:cNvGrpSpPr/>
          <p:nvPr/>
        </p:nvGrpSpPr>
        <p:grpSpPr>
          <a:xfrm>
            <a:off x="548446" y="4152338"/>
            <a:ext cx="3415419" cy="663009"/>
            <a:chOff x="644107" y="1330751"/>
            <a:chExt cx="3874553" cy="816112"/>
          </a:xfrm>
        </p:grpSpPr>
        <p:sp>
          <p:nvSpPr>
            <p:cNvPr id="3589" name="Google Shape;3589;p170"/>
            <p:cNvSpPr/>
            <p:nvPr/>
          </p:nvSpPr>
          <p:spPr>
            <a:xfrm>
              <a:off x="644107" y="1384863"/>
              <a:ext cx="3726000" cy="762000"/>
            </a:xfrm>
            <a:prstGeom prst="roundRect">
              <a:avLst>
                <a:gd fmla="val 50000" name="adj"/>
              </a:avLst>
            </a:prstGeom>
            <a:solidFill>
              <a:srgbClr val="CC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590" name="Google Shape;3590;p170"/>
            <p:cNvSpPr/>
            <p:nvPr/>
          </p:nvSpPr>
          <p:spPr>
            <a:xfrm>
              <a:off x="644107" y="1330751"/>
              <a:ext cx="3726000" cy="762000"/>
            </a:xfrm>
            <a:prstGeom prst="roundRect">
              <a:avLst>
                <a:gd fmla="val 50000" name="adj"/>
              </a:avLst>
            </a:prstGeom>
            <a:solidFill>
              <a:srgbClr val="CC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591" name="Google Shape;3591;p170"/>
            <p:cNvSpPr/>
            <p:nvPr/>
          </p:nvSpPr>
          <p:spPr>
            <a:xfrm rot="5400000">
              <a:off x="4322610" y="1607662"/>
              <a:ext cx="183900" cy="208200"/>
            </a:xfrm>
            <a:prstGeom prst="triangle">
              <a:avLst>
                <a:gd fmla="val 50000" name="adj"/>
              </a:avLst>
            </a:prstGeom>
            <a:solidFill>
              <a:srgbClr val="CC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3592" name="Google Shape;3592;p170"/>
          <p:cNvSpPr/>
          <p:nvPr/>
        </p:nvSpPr>
        <p:spPr>
          <a:xfrm>
            <a:off x="651396" y="4314806"/>
            <a:ext cx="510600" cy="4569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chemeClr val="lt1"/>
                </a:solidFill>
                <a:latin typeface="Arial"/>
                <a:ea typeface="Arial"/>
                <a:cs typeface="Arial"/>
                <a:sym typeface="Arial"/>
              </a:rPr>
              <a:t></a:t>
            </a:r>
            <a:endParaRPr b="1" i="0" sz="1400" u="none" cap="none" strike="noStrike">
              <a:solidFill>
                <a:schemeClr val="accent3"/>
              </a:solidFill>
              <a:latin typeface="Arial"/>
              <a:ea typeface="Arial"/>
              <a:cs typeface="Arial"/>
              <a:sym typeface="Arial"/>
            </a:endParaRPr>
          </a:p>
        </p:txBody>
      </p:sp>
      <p:sp>
        <p:nvSpPr>
          <p:cNvPr id="3593" name="Google Shape;3593;p170"/>
          <p:cNvSpPr txBox="1"/>
          <p:nvPr/>
        </p:nvSpPr>
        <p:spPr>
          <a:xfrm>
            <a:off x="1359177" y="4333843"/>
            <a:ext cx="2203200" cy="30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1" lang="vi" sz="1200">
                <a:solidFill>
                  <a:schemeClr val="lt1"/>
                </a:solidFill>
              </a:rPr>
              <a:t>IMPROVE</a:t>
            </a:r>
            <a:r>
              <a:rPr b="1" lang="vi" sz="1200">
                <a:solidFill>
                  <a:schemeClr val="lt1"/>
                </a:solidFill>
              </a:rPr>
              <a:t> PERFORMANCE FOR MATCHING QUESTIONS</a:t>
            </a:r>
            <a:endParaRPr b="0" i="0" sz="1400" u="none" cap="none" strike="noStrike">
              <a:solidFill>
                <a:srgbClr val="000000"/>
              </a:solidFill>
              <a:latin typeface="Arial"/>
              <a:ea typeface="Arial"/>
              <a:cs typeface="Arial"/>
              <a:sym typeface="Arial"/>
            </a:endParaRPr>
          </a:p>
        </p:txBody>
      </p:sp>
      <p:pic>
        <p:nvPicPr>
          <p:cNvPr id="3594" name="Google Shape;3594;p170"/>
          <p:cNvPicPr preferRelativeResize="0"/>
          <p:nvPr/>
        </p:nvPicPr>
        <p:blipFill>
          <a:blip r:embed="rId6">
            <a:alphaModFix/>
          </a:blip>
          <a:stretch>
            <a:fillRect/>
          </a:stretch>
        </p:blipFill>
        <p:spPr>
          <a:xfrm>
            <a:off x="733500" y="4386850"/>
            <a:ext cx="346400" cy="346400"/>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598" name="Shape 3598"/>
        <p:cNvGrpSpPr/>
        <p:nvPr/>
      </p:nvGrpSpPr>
      <p:grpSpPr>
        <a:xfrm>
          <a:off x="0" y="0"/>
          <a:ext cx="0" cy="0"/>
          <a:chOff x="0" y="0"/>
          <a:chExt cx="0" cy="0"/>
        </a:xfrm>
      </p:grpSpPr>
      <p:sp>
        <p:nvSpPr>
          <p:cNvPr id="3599" name="Google Shape;3599;p171"/>
          <p:cNvSpPr txBox="1"/>
          <p:nvPr>
            <p:ph idx="4294967295" type="title"/>
          </p:nvPr>
        </p:nvSpPr>
        <p:spPr>
          <a:xfrm>
            <a:off x="2091040" y="1983350"/>
            <a:ext cx="4754100" cy="1380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b="0" lang="vi" sz="4800"/>
              <a:t>Q &amp; A</a:t>
            </a:r>
            <a:endParaRPr sz="4800"/>
          </a:p>
        </p:txBody>
      </p:sp>
      <p:sp>
        <p:nvSpPr>
          <p:cNvPr id="3600" name="Google Shape;3600;p171"/>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6" name="Shape 696"/>
        <p:cNvGrpSpPr/>
        <p:nvPr/>
      </p:nvGrpSpPr>
      <p:grpSpPr>
        <a:xfrm>
          <a:off x="0" y="0"/>
          <a:ext cx="0" cy="0"/>
          <a:chOff x="0" y="0"/>
          <a:chExt cx="0" cy="0"/>
        </a:xfrm>
      </p:grpSpPr>
      <p:sp>
        <p:nvSpPr>
          <p:cNvPr id="697" name="Google Shape;697;p35"/>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CURRENT PROCESS ISSUE</a:t>
            </a:r>
            <a:endParaRPr/>
          </a:p>
        </p:txBody>
      </p:sp>
      <p:sp>
        <p:nvSpPr>
          <p:cNvPr id="698" name="Google Shape;698;p35"/>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sp>
        <p:nvSpPr>
          <p:cNvPr id="699" name="Google Shape;699;p35"/>
          <p:cNvSpPr/>
          <p:nvPr/>
        </p:nvSpPr>
        <p:spPr>
          <a:xfrm rot="-5400000">
            <a:off x="1285441" y="976720"/>
            <a:ext cx="762000" cy="1612995"/>
          </a:xfrm>
          <a:prstGeom prst="flowChartOffpageConnector">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35"/>
          <p:cNvSpPr txBox="1"/>
          <p:nvPr/>
        </p:nvSpPr>
        <p:spPr>
          <a:xfrm>
            <a:off x="859928" y="1402197"/>
            <a:ext cx="1290396" cy="762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t/>
            </a:r>
            <a:endParaRPr b="0" i="0" sz="4400" u="none" cap="none" strike="noStrike">
              <a:solidFill>
                <a:srgbClr val="1C405D"/>
              </a:solidFill>
              <a:latin typeface="Arial"/>
              <a:ea typeface="Arial"/>
              <a:cs typeface="Arial"/>
              <a:sym typeface="Arial"/>
            </a:endParaRPr>
          </a:p>
        </p:txBody>
      </p:sp>
      <p:sp>
        <p:nvSpPr>
          <p:cNvPr id="701" name="Google Shape;701;p35"/>
          <p:cNvSpPr/>
          <p:nvPr/>
        </p:nvSpPr>
        <p:spPr>
          <a:xfrm rot="-5400000">
            <a:off x="248512" y="1552788"/>
            <a:ext cx="762001" cy="460857"/>
          </a:xfrm>
          <a:prstGeom prst="round2SameRect">
            <a:avLst>
              <a:gd fmla="val 16667" name="adj1"/>
              <a:gd fmla="val 0" name="adj2"/>
            </a:avLst>
          </a:prstGeom>
          <a:solidFill>
            <a:srgbClr val="1C40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35"/>
          <p:cNvSpPr txBox="1"/>
          <p:nvPr/>
        </p:nvSpPr>
        <p:spPr>
          <a:xfrm>
            <a:off x="421569" y="1424700"/>
            <a:ext cx="438360" cy="71700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chemeClr val="lt1"/>
                </a:solidFill>
                <a:latin typeface="Arial"/>
                <a:ea typeface="Arial"/>
                <a:cs typeface="Arial"/>
                <a:sym typeface="Arial"/>
              </a:rPr>
              <a:t>01</a:t>
            </a:r>
            <a:endParaRPr b="0" i="0" sz="1400" u="none" cap="none" strike="noStrike">
              <a:solidFill>
                <a:schemeClr val="lt1"/>
              </a:solidFill>
              <a:latin typeface="Arial"/>
              <a:ea typeface="Arial"/>
              <a:cs typeface="Arial"/>
              <a:sym typeface="Arial"/>
            </a:endParaRPr>
          </a:p>
        </p:txBody>
      </p:sp>
      <p:cxnSp>
        <p:nvCxnSpPr>
          <p:cNvPr id="703" name="Google Shape;703;p35"/>
          <p:cNvCxnSpPr>
            <a:endCxn id="704" idx="2"/>
          </p:cNvCxnSpPr>
          <p:nvPr/>
        </p:nvCxnSpPr>
        <p:spPr>
          <a:xfrm>
            <a:off x="2472816" y="1783217"/>
            <a:ext cx="790200" cy="0"/>
          </a:xfrm>
          <a:prstGeom prst="straightConnector1">
            <a:avLst/>
          </a:prstGeom>
          <a:noFill/>
          <a:ln cap="flat" cmpd="sng" w="19050">
            <a:solidFill>
              <a:schemeClr val="accent1"/>
            </a:solidFill>
            <a:prstDash val="dot"/>
            <a:round/>
            <a:headEnd len="sm" w="sm" type="none"/>
            <a:tailEnd len="sm" w="sm" type="none"/>
          </a:ln>
        </p:spPr>
      </p:cxnSp>
      <p:sp>
        <p:nvSpPr>
          <p:cNvPr id="704" name="Google Shape;704;p35"/>
          <p:cNvSpPr/>
          <p:nvPr/>
        </p:nvSpPr>
        <p:spPr>
          <a:xfrm>
            <a:off x="3263016" y="1710946"/>
            <a:ext cx="144542" cy="144542"/>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5" name="Google Shape;705;p35"/>
          <p:cNvSpPr txBox="1"/>
          <p:nvPr/>
        </p:nvSpPr>
        <p:spPr>
          <a:xfrm>
            <a:off x="3697761" y="1632350"/>
            <a:ext cx="3432503" cy="230832"/>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500"/>
              <a:buFont typeface="Arial"/>
              <a:buNone/>
            </a:pPr>
            <a:r>
              <a:rPr b="1" i="0" lang="vi" sz="1500" u="none" cap="none" strike="noStrike">
                <a:solidFill>
                  <a:schemeClr val="accent1"/>
                </a:solidFill>
                <a:latin typeface="Arial"/>
                <a:ea typeface="Arial"/>
                <a:cs typeface="Arial"/>
                <a:sym typeface="Arial"/>
              </a:rPr>
              <a:t>TEST EXAM QUALITY IS LOW</a:t>
            </a:r>
            <a:endParaRPr b="1" i="0" sz="1500" u="none" cap="none" strike="noStrike">
              <a:solidFill>
                <a:schemeClr val="accent1"/>
              </a:solidFill>
              <a:latin typeface="Arial"/>
              <a:ea typeface="Arial"/>
              <a:cs typeface="Arial"/>
              <a:sym typeface="Arial"/>
            </a:endParaRPr>
          </a:p>
        </p:txBody>
      </p:sp>
      <p:pic>
        <p:nvPicPr>
          <p:cNvPr id="706" name="Google Shape;706;p35"/>
          <p:cNvPicPr preferRelativeResize="0"/>
          <p:nvPr/>
        </p:nvPicPr>
        <p:blipFill rotWithShape="1">
          <a:blip r:embed="rId3">
            <a:alphaModFix/>
          </a:blip>
          <a:srcRect b="0" l="0" r="0" t="0"/>
          <a:stretch/>
        </p:blipFill>
        <p:spPr>
          <a:xfrm>
            <a:off x="1293805" y="1527685"/>
            <a:ext cx="511063" cy="51106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0" name="Shape 710"/>
        <p:cNvGrpSpPr/>
        <p:nvPr/>
      </p:nvGrpSpPr>
      <p:grpSpPr>
        <a:xfrm>
          <a:off x="0" y="0"/>
          <a:ext cx="0" cy="0"/>
          <a:chOff x="0" y="0"/>
          <a:chExt cx="0" cy="0"/>
        </a:xfrm>
      </p:grpSpPr>
      <p:sp>
        <p:nvSpPr>
          <p:cNvPr id="711" name="Google Shape;711;p36"/>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CURRENT PROCESS ISSUE</a:t>
            </a:r>
            <a:endParaRPr/>
          </a:p>
        </p:txBody>
      </p:sp>
      <p:sp>
        <p:nvSpPr>
          <p:cNvPr id="712" name="Google Shape;712;p36"/>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sp>
        <p:nvSpPr>
          <p:cNvPr id="713" name="Google Shape;713;p36"/>
          <p:cNvSpPr/>
          <p:nvPr/>
        </p:nvSpPr>
        <p:spPr>
          <a:xfrm rot="-5400000">
            <a:off x="1285441" y="976720"/>
            <a:ext cx="762000" cy="1612995"/>
          </a:xfrm>
          <a:prstGeom prst="flowChartOffpageConnector">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36"/>
          <p:cNvSpPr txBox="1"/>
          <p:nvPr/>
        </p:nvSpPr>
        <p:spPr>
          <a:xfrm>
            <a:off x="859928" y="1402197"/>
            <a:ext cx="1290396" cy="762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t/>
            </a:r>
            <a:endParaRPr b="0" i="0" sz="4400" u="none" cap="none" strike="noStrike">
              <a:solidFill>
                <a:srgbClr val="1C405D"/>
              </a:solidFill>
              <a:latin typeface="Arial"/>
              <a:ea typeface="Arial"/>
              <a:cs typeface="Arial"/>
              <a:sym typeface="Arial"/>
            </a:endParaRPr>
          </a:p>
        </p:txBody>
      </p:sp>
      <p:sp>
        <p:nvSpPr>
          <p:cNvPr id="715" name="Google Shape;715;p36"/>
          <p:cNvSpPr/>
          <p:nvPr/>
        </p:nvSpPr>
        <p:spPr>
          <a:xfrm rot="-5400000">
            <a:off x="248512" y="1552788"/>
            <a:ext cx="762001" cy="460857"/>
          </a:xfrm>
          <a:prstGeom prst="round2SameRect">
            <a:avLst>
              <a:gd fmla="val 16667" name="adj1"/>
              <a:gd fmla="val 0" name="adj2"/>
            </a:avLst>
          </a:prstGeom>
          <a:solidFill>
            <a:srgbClr val="1C40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36"/>
          <p:cNvSpPr txBox="1"/>
          <p:nvPr/>
        </p:nvSpPr>
        <p:spPr>
          <a:xfrm>
            <a:off x="421569" y="1424700"/>
            <a:ext cx="438360" cy="71700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chemeClr val="lt1"/>
                </a:solidFill>
                <a:latin typeface="Arial"/>
                <a:ea typeface="Arial"/>
                <a:cs typeface="Arial"/>
                <a:sym typeface="Arial"/>
              </a:rPr>
              <a:t>01</a:t>
            </a:r>
            <a:endParaRPr b="0" i="0" sz="1400" u="none" cap="none" strike="noStrike">
              <a:solidFill>
                <a:schemeClr val="lt1"/>
              </a:solidFill>
              <a:latin typeface="Arial"/>
              <a:ea typeface="Arial"/>
              <a:cs typeface="Arial"/>
              <a:sym typeface="Arial"/>
            </a:endParaRPr>
          </a:p>
        </p:txBody>
      </p:sp>
      <p:cxnSp>
        <p:nvCxnSpPr>
          <p:cNvPr id="717" name="Google Shape;717;p36"/>
          <p:cNvCxnSpPr>
            <a:endCxn id="718" idx="2"/>
          </p:cNvCxnSpPr>
          <p:nvPr/>
        </p:nvCxnSpPr>
        <p:spPr>
          <a:xfrm>
            <a:off x="2472816" y="1783217"/>
            <a:ext cx="790200" cy="0"/>
          </a:xfrm>
          <a:prstGeom prst="straightConnector1">
            <a:avLst/>
          </a:prstGeom>
          <a:noFill/>
          <a:ln cap="flat" cmpd="sng" w="19050">
            <a:solidFill>
              <a:schemeClr val="accent1"/>
            </a:solidFill>
            <a:prstDash val="dot"/>
            <a:round/>
            <a:headEnd len="sm" w="sm" type="none"/>
            <a:tailEnd len="sm" w="sm" type="none"/>
          </a:ln>
        </p:spPr>
      </p:cxnSp>
      <p:sp>
        <p:nvSpPr>
          <p:cNvPr id="718" name="Google Shape;718;p36"/>
          <p:cNvSpPr/>
          <p:nvPr/>
        </p:nvSpPr>
        <p:spPr>
          <a:xfrm>
            <a:off x="3263016" y="1710946"/>
            <a:ext cx="144542" cy="144542"/>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19" name="Google Shape;719;p36"/>
          <p:cNvSpPr txBox="1"/>
          <p:nvPr/>
        </p:nvSpPr>
        <p:spPr>
          <a:xfrm>
            <a:off x="3697761" y="1632350"/>
            <a:ext cx="3432503" cy="230832"/>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500"/>
              <a:buFont typeface="Arial"/>
              <a:buNone/>
            </a:pPr>
            <a:r>
              <a:rPr b="1" i="0" lang="vi" sz="1500" u="none" cap="none" strike="noStrike">
                <a:solidFill>
                  <a:schemeClr val="accent1"/>
                </a:solidFill>
                <a:latin typeface="Arial"/>
                <a:ea typeface="Arial"/>
                <a:cs typeface="Arial"/>
                <a:sym typeface="Arial"/>
              </a:rPr>
              <a:t>TEST EXAM QUALITY IS LOW</a:t>
            </a:r>
            <a:endParaRPr b="1" i="0" sz="1500" u="none" cap="none" strike="noStrike">
              <a:solidFill>
                <a:schemeClr val="accent1"/>
              </a:solidFill>
              <a:latin typeface="Arial"/>
              <a:ea typeface="Arial"/>
              <a:cs typeface="Arial"/>
              <a:sym typeface="Arial"/>
            </a:endParaRPr>
          </a:p>
        </p:txBody>
      </p:sp>
      <p:sp>
        <p:nvSpPr>
          <p:cNvPr id="720" name="Google Shape;720;p36"/>
          <p:cNvSpPr/>
          <p:nvPr/>
        </p:nvSpPr>
        <p:spPr>
          <a:xfrm rot="-5400000">
            <a:off x="1268930" y="1942928"/>
            <a:ext cx="762000" cy="1612995"/>
          </a:xfrm>
          <a:prstGeom prst="flowChartOffpageConnector">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36"/>
          <p:cNvSpPr txBox="1"/>
          <p:nvPr/>
        </p:nvSpPr>
        <p:spPr>
          <a:xfrm>
            <a:off x="843428" y="2368422"/>
            <a:ext cx="1290396" cy="762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rgbClr val="725116"/>
              </a:solidFill>
              <a:latin typeface="Arial"/>
              <a:ea typeface="Arial"/>
              <a:cs typeface="Arial"/>
              <a:sym typeface="Arial"/>
            </a:endParaRPr>
          </a:p>
        </p:txBody>
      </p:sp>
      <p:sp>
        <p:nvSpPr>
          <p:cNvPr id="722" name="Google Shape;722;p36"/>
          <p:cNvSpPr/>
          <p:nvPr/>
        </p:nvSpPr>
        <p:spPr>
          <a:xfrm rot="-5400000">
            <a:off x="232001" y="2518996"/>
            <a:ext cx="762001" cy="460857"/>
          </a:xfrm>
          <a:prstGeom prst="round2SameRect">
            <a:avLst>
              <a:gd fmla="val 16667" name="adj1"/>
              <a:gd fmla="val 0" name="adj2"/>
            </a:avLst>
          </a:prstGeom>
          <a:solidFill>
            <a:srgbClr val="72511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36"/>
          <p:cNvSpPr txBox="1"/>
          <p:nvPr/>
        </p:nvSpPr>
        <p:spPr>
          <a:xfrm>
            <a:off x="405069" y="2390900"/>
            <a:ext cx="438360" cy="71700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chemeClr val="lt1"/>
                </a:solidFill>
                <a:latin typeface="Arial"/>
                <a:ea typeface="Arial"/>
                <a:cs typeface="Arial"/>
                <a:sym typeface="Arial"/>
              </a:rPr>
              <a:t>02</a:t>
            </a:r>
            <a:endParaRPr b="0" i="0" sz="1400" u="none" cap="none" strike="noStrike">
              <a:solidFill>
                <a:schemeClr val="lt1"/>
              </a:solidFill>
              <a:latin typeface="Arial"/>
              <a:ea typeface="Arial"/>
              <a:cs typeface="Arial"/>
              <a:sym typeface="Arial"/>
            </a:endParaRPr>
          </a:p>
        </p:txBody>
      </p:sp>
      <p:cxnSp>
        <p:nvCxnSpPr>
          <p:cNvPr id="724" name="Google Shape;724;p36"/>
          <p:cNvCxnSpPr/>
          <p:nvPr/>
        </p:nvCxnSpPr>
        <p:spPr>
          <a:xfrm>
            <a:off x="2456428" y="2749425"/>
            <a:ext cx="790077" cy="0"/>
          </a:xfrm>
          <a:prstGeom prst="straightConnector1">
            <a:avLst/>
          </a:prstGeom>
          <a:noFill/>
          <a:ln cap="flat" cmpd="sng" w="19050">
            <a:solidFill>
              <a:schemeClr val="accent2"/>
            </a:solidFill>
            <a:prstDash val="dot"/>
            <a:round/>
            <a:headEnd len="sm" w="sm" type="none"/>
            <a:tailEnd len="sm" w="sm" type="none"/>
          </a:ln>
        </p:spPr>
      </p:cxnSp>
      <p:sp>
        <p:nvSpPr>
          <p:cNvPr id="725" name="Google Shape;725;p36"/>
          <p:cNvSpPr/>
          <p:nvPr/>
        </p:nvSpPr>
        <p:spPr>
          <a:xfrm>
            <a:off x="3246505" y="2677154"/>
            <a:ext cx="144542" cy="144542"/>
          </a:xfrm>
          <a:prstGeom prst="ellipse">
            <a:avLst/>
          </a:prstGeom>
          <a:solidFill>
            <a:schemeClr val="l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26" name="Google Shape;726;p36"/>
          <p:cNvSpPr txBox="1"/>
          <p:nvPr/>
        </p:nvSpPr>
        <p:spPr>
          <a:xfrm>
            <a:off x="3738857" y="2595928"/>
            <a:ext cx="3504423" cy="230832"/>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2"/>
              </a:buClr>
              <a:buSzPts val="1500"/>
              <a:buFont typeface="Arial"/>
              <a:buNone/>
            </a:pPr>
            <a:r>
              <a:rPr b="1" i="0" lang="vi" sz="1500" u="none" cap="none" strike="noStrike">
                <a:solidFill>
                  <a:schemeClr val="accent2"/>
                </a:solidFill>
                <a:latin typeface="Arial"/>
                <a:ea typeface="Arial"/>
                <a:cs typeface="Arial"/>
                <a:sym typeface="Arial"/>
              </a:rPr>
              <a:t>DUPLICATED QUESTIONS</a:t>
            </a:r>
            <a:endParaRPr b="0" i="0" sz="1400" u="none" cap="none" strike="noStrike">
              <a:solidFill>
                <a:srgbClr val="000000"/>
              </a:solidFill>
              <a:latin typeface="Arial"/>
              <a:ea typeface="Arial"/>
              <a:cs typeface="Arial"/>
              <a:sym typeface="Arial"/>
            </a:endParaRPr>
          </a:p>
        </p:txBody>
      </p:sp>
      <p:pic>
        <p:nvPicPr>
          <p:cNvPr id="727" name="Google Shape;727;p36"/>
          <p:cNvPicPr preferRelativeResize="0"/>
          <p:nvPr/>
        </p:nvPicPr>
        <p:blipFill rotWithShape="1">
          <a:blip r:embed="rId3">
            <a:alphaModFix/>
          </a:blip>
          <a:srcRect b="0" l="0" r="0" t="0"/>
          <a:stretch/>
        </p:blipFill>
        <p:spPr>
          <a:xfrm>
            <a:off x="1305494" y="2454933"/>
            <a:ext cx="535917" cy="535917"/>
          </a:xfrm>
          <a:prstGeom prst="rect">
            <a:avLst/>
          </a:prstGeom>
          <a:noFill/>
          <a:ln>
            <a:noFill/>
          </a:ln>
        </p:spPr>
      </p:pic>
      <p:pic>
        <p:nvPicPr>
          <p:cNvPr id="728" name="Google Shape;728;p36"/>
          <p:cNvPicPr preferRelativeResize="0"/>
          <p:nvPr/>
        </p:nvPicPr>
        <p:blipFill rotWithShape="1">
          <a:blip r:embed="rId4">
            <a:alphaModFix/>
          </a:blip>
          <a:srcRect b="0" l="0" r="0" t="0"/>
          <a:stretch/>
        </p:blipFill>
        <p:spPr>
          <a:xfrm>
            <a:off x="1293805" y="1527685"/>
            <a:ext cx="511063" cy="51106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2" name="Shape 732"/>
        <p:cNvGrpSpPr/>
        <p:nvPr/>
      </p:nvGrpSpPr>
      <p:grpSpPr>
        <a:xfrm>
          <a:off x="0" y="0"/>
          <a:ext cx="0" cy="0"/>
          <a:chOff x="0" y="0"/>
          <a:chExt cx="0" cy="0"/>
        </a:xfrm>
      </p:grpSpPr>
      <p:sp>
        <p:nvSpPr>
          <p:cNvPr id="733" name="Google Shape;733;p37"/>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CURRENT PROCESS ISSUE</a:t>
            </a:r>
            <a:endParaRPr/>
          </a:p>
        </p:txBody>
      </p:sp>
      <p:sp>
        <p:nvSpPr>
          <p:cNvPr id="734" name="Google Shape;734;p37"/>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sp>
        <p:nvSpPr>
          <p:cNvPr id="735" name="Google Shape;735;p37"/>
          <p:cNvSpPr/>
          <p:nvPr/>
        </p:nvSpPr>
        <p:spPr>
          <a:xfrm rot="-5400000">
            <a:off x="1285441" y="976720"/>
            <a:ext cx="762000" cy="1612995"/>
          </a:xfrm>
          <a:prstGeom prst="flowChartOffpageConnector">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37"/>
          <p:cNvSpPr txBox="1"/>
          <p:nvPr/>
        </p:nvSpPr>
        <p:spPr>
          <a:xfrm>
            <a:off x="859928" y="1402197"/>
            <a:ext cx="1290396" cy="762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t/>
            </a:r>
            <a:endParaRPr b="0" i="0" sz="4400" u="none" cap="none" strike="noStrike">
              <a:solidFill>
                <a:srgbClr val="1C405D"/>
              </a:solidFill>
              <a:latin typeface="Arial"/>
              <a:ea typeface="Arial"/>
              <a:cs typeface="Arial"/>
              <a:sym typeface="Arial"/>
            </a:endParaRPr>
          </a:p>
        </p:txBody>
      </p:sp>
      <p:sp>
        <p:nvSpPr>
          <p:cNvPr id="737" name="Google Shape;737;p37"/>
          <p:cNvSpPr/>
          <p:nvPr/>
        </p:nvSpPr>
        <p:spPr>
          <a:xfrm rot="-5400000">
            <a:off x="248512" y="1552788"/>
            <a:ext cx="762001" cy="460857"/>
          </a:xfrm>
          <a:prstGeom prst="round2SameRect">
            <a:avLst>
              <a:gd fmla="val 16667" name="adj1"/>
              <a:gd fmla="val 0" name="adj2"/>
            </a:avLst>
          </a:prstGeom>
          <a:solidFill>
            <a:srgbClr val="1C40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37"/>
          <p:cNvSpPr txBox="1"/>
          <p:nvPr/>
        </p:nvSpPr>
        <p:spPr>
          <a:xfrm>
            <a:off x="421569" y="1424700"/>
            <a:ext cx="438360" cy="71700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chemeClr val="lt1"/>
                </a:solidFill>
                <a:latin typeface="Arial"/>
                <a:ea typeface="Arial"/>
                <a:cs typeface="Arial"/>
                <a:sym typeface="Arial"/>
              </a:rPr>
              <a:t>01</a:t>
            </a:r>
            <a:endParaRPr b="0" i="0" sz="1400" u="none" cap="none" strike="noStrike">
              <a:solidFill>
                <a:schemeClr val="lt1"/>
              </a:solidFill>
              <a:latin typeface="Arial"/>
              <a:ea typeface="Arial"/>
              <a:cs typeface="Arial"/>
              <a:sym typeface="Arial"/>
            </a:endParaRPr>
          </a:p>
        </p:txBody>
      </p:sp>
      <p:cxnSp>
        <p:nvCxnSpPr>
          <p:cNvPr id="739" name="Google Shape;739;p37"/>
          <p:cNvCxnSpPr>
            <a:endCxn id="740" idx="2"/>
          </p:cNvCxnSpPr>
          <p:nvPr/>
        </p:nvCxnSpPr>
        <p:spPr>
          <a:xfrm>
            <a:off x="2472816" y="1783217"/>
            <a:ext cx="790200" cy="0"/>
          </a:xfrm>
          <a:prstGeom prst="straightConnector1">
            <a:avLst/>
          </a:prstGeom>
          <a:noFill/>
          <a:ln cap="flat" cmpd="sng" w="19050">
            <a:solidFill>
              <a:schemeClr val="accent1"/>
            </a:solidFill>
            <a:prstDash val="dot"/>
            <a:round/>
            <a:headEnd len="sm" w="sm" type="none"/>
            <a:tailEnd len="sm" w="sm" type="none"/>
          </a:ln>
        </p:spPr>
      </p:cxnSp>
      <p:sp>
        <p:nvSpPr>
          <p:cNvPr id="740" name="Google Shape;740;p37"/>
          <p:cNvSpPr/>
          <p:nvPr/>
        </p:nvSpPr>
        <p:spPr>
          <a:xfrm>
            <a:off x="3263016" y="1710946"/>
            <a:ext cx="144542" cy="144542"/>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41" name="Google Shape;741;p37"/>
          <p:cNvSpPr txBox="1"/>
          <p:nvPr/>
        </p:nvSpPr>
        <p:spPr>
          <a:xfrm>
            <a:off x="3697761" y="1632350"/>
            <a:ext cx="3432503" cy="230832"/>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500"/>
              <a:buFont typeface="Arial"/>
              <a:buNone/>
            </a:pPr>
            <a:r>
              <a:rPr b="1" i="0" lang="vi" sz="1500" u="none" cap="none" strike="noStrike">
                <a:solidFill>
                  <a:schemeClr val="accent1"/>
                </a:solidFill>
                <a:latin typeface="Arial"/>
                <a:ea typeface="Arial"/>
                <a:cs typeface="Arial"/>
                <a:sym typeface="Arial"/>
              </a:rPr>
              <a:t>TEST EXAM QUALITY IS LOW</a:t>
            </a:r>
            <a:endParaRPr b="1" i="0" sz="1500" u="none" cap="none" strike="noStrike">
              <a:solidFill>
                <a:schemeClr val="accent1"/>
              </a:solidFill>
              <a:latin typeface="Arial"/>
              <a:ea typeface="Arial"/>
              <a:cs typeface="Arial"/>
              <a:sym typeface="Arial"/>
            </a:endParaRPr>
          </a:p>
        </p:txBody>
      </p:sp>
      <p:sp>
        <p:nvSpPr>
          <p:cNvPr id="742" name="Google Shape;742;p37"/>
          <p:cNvSpPr/>
          <p:nvPr/>
        </p:nvSpPr>
        <p:spPr>
          <a:xfrm rot="-5400000">
            <a:off x="1268930" y="1942928"/>
            <a:ext cx="762000" cy="1612995"/>
          </a:xfrm>
          <a:prstGeom prst="flowChartOffpageConnector">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37"/>
          <p:cNvSpPr txBox="1"/>
          <p:nvPr/>
        </p:nvSpPr>
        <p:spPr>
          <a:xfrm>
            <a:off x="843428" y="2368422"/>
            <a:ext cx="1290396" cy="762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rgbClr val="725116"/>
              </a:solidFill>
              <a:latin typeface="Arial"/>
              <a:ea typeface="Arial"/>
              <a:cs typeface="Arial"/>
              <a:sym typeface="Arial"/>
            </a:endParaRPr>
          </a:p>
        </p:txBody>
      </p:sp>
      <p:sp>
        <p:nvSpPr>
          <p:cNvPr id="744" name="Google Shape;744;p37"/>
          <p:cNvSpPr/>
          <p:nvPr/>
        </p:nvSpPr>
        <p:spPr>
          <a:xfrm rot="-5400000">
            <a:off x="232001" y="2518996"/>
            <a:ext cx="762001" cy="460857"/>
          </a:xfrm>
          <a:prstGeom prst="round2SameRect">
            <a:avLst>
              <a:gd fmla="val 16667" name="adj1"/>
              <a:gd fmla="val 0" name="adj2"/>
            </a:avLst>
          </a:prstGeom>
          <a:solidFill>
            <a:srgbClr val="72511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37"/>
          <p:cNvSpPr txBox="1"/>
          <p:nvPr/>
        </p:nvSpPr>
        <p:spPr>
          <a:xfrm>
            <a:off x="405069" y="2390900"/>
            <a:ext cx="438360" cy="71700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chemeClr val="lt1"/>
                </a:solidFill>
                <a:latin typeface="Arial"/>
                <a:ea typeface="Arial"/>
                <a:cs typeface="Arial"/>
                <a:sym typeface="Arial"/>
              </a:rPr>
              <a:t>02</a:t>
            </a:r>
            <a:endParaRPr b="0" i="0" sz="1400" u="none" cap="none" strike="noStrike">
              <a:solidFill>
                <a:schemeClr val="lt1"/>
              </a:solidFill>
              <a:latin typeface="Arial"/>
              <a:ea typeface="Arial"/>
              <a:cs typeface="Arial"/>
              <a:sym typeface="Arial"/>
            </a:endParaRPr>
          </a:p>
        </p:txBody>
      </p:sp>
      <p:cxnSp>
        <p:nvCxnSpPr>
          <p:cNvPr id="746" name="Google Shape;746;p37"/>
          <p:cNvCxnSpPr/>
          <p:nvPr/>
        </p:nvCxnSpPr>
        <p:spPr>
          <a:xfrm>
            <a:off x="2456428" y="2749425"/>
            <a:ext cx="790077" cy="0"/>
          </a:xfrm>
          <a:prstGeom prst="straightConnector1">
            <a:avLst/>
          </a:prstGeom>
          <a:noFill/>
          <a:ln cap="flat" cmpd="sng" w="19050">
            <a:solidFill>
              <a:schemeClr val="accent2"/>
            </a:solidFill>
            <a:prstDash val="dot"/>
            <a:round/>
            <a:headEnd len="sm" w="sm" type="none"/>
            <a:tailEnd len="sm" w="sm" type="none"/>
          </a:ln>
        </p:spPr>
      </p:cxnSp>
      <p:sp>
        <p:nvSpPr>
          <p:cNvPr id="747" name="Google Shape;747;p37"/>
          <p:cNvSpPr/>
          <p:nvPr/>
        </p:nvSpPr>
        <p:spPr>
          <a:xfrm>
            <a:off x="3246505" y="2677154"/>
            <a:ext cx="144542" cy="144542"/>
          </a:xfrm>
          <a:prstGeom prst="ellipse">
            <a:avLst/>
          </a:prstGeom>
          <a:solidFill>
            <a:schemeClr val="l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48" name="Google Shape;748;p37"/>
          <p:cNvSpPr txBox="1"/>
          <p:nvPr/>
        </p:nvSpPr>
        <p:spPr>
          <a:xfrm>
            <a:off x="3738857" y="2595928"/>
            <a:ext cx="3504423" cy="230832"/>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2"/>
              </a:buClr>
              <a:buSzPts val="1500"/>
              <a:buFont typeface="Arial"/>
              <a:buNone/>
            </a:pPr>
            <a:r>
              <a:rPr b="1" i="0" lang="vi" sz="1500" u="none" cap="none" strike="noStrike">
                <a:solidFill>
                  <a:schemeClr val="accent2"/>
                </a:solidFill>
                <a:latin typeface="Arial"/>
                <a:ea typeface="Arial"/>
                <a:cs typeface="Arial"/>
                <a:sym typeface="Arial"/>
              </a:rPr>
              <a:t>DUPLICATED QUESTIONS</a:t>
            </a:r>
            <a:endParaRPr b="1" i="0" sz="1500" u="none" cap="none" strike="noStrike">
              <a:solidFill>
                <a:schemeClr val="accent2"/>
              </a:solidFill>
              <a:latin typeface="Arial"/>
              <a:ea typeface="Arial"/>
              <a:cs typeface="Arial"/>
              <a:sym typeface="Arial"/>
            </a:endParaRPr>
          </a:p>
        </p:txBody>
      </p:sp>
      <p:sp>
        <p:nvSpPr>
          <p:cNvPr id="749" name="Google Shape;749;p37"/>
          <p:cNvSpPr/>
          <p:nvPr/>
        </p:nvSpPr>
        <p:spPr>
          <a:xfrm rot="-5400000">
            <a:off x="1268930" y="2922247"/>
            <a:ext cx="762000" cy="1612995"/>
          </a:xfrm>
          <a:prstGeom prst="flowChartOffpageConnector">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37"/>
          <p:cNvSpPr txBox="1"/>
          <p:nvPr/>
        </p:nvSpPr>
        <p:spPr>
          <a:xfrm>
            <a:off x="843428" y="3347723"/>
            <a:ext cx="1290396" cy="762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rgbClr val="455520"/>
              </a:solidFill>
              <a:latin typeface="Arial"/>
              <a:ea typeface="Arial"/>
              <a:cs typeface="Arial"/>
              <a:sym typeface="Arial"/>
            </a:endParaRPr>
          </a:p>
        </p:txBody>
      </p:sp>
      <p:sp>
        <p:nvSpPr>
          <p:cNvPr id="751" name="Google Shape;751;p37"/>
          <p:cNvSpPr/>
          <p:nvPr/>
        </p:nvSpPr>
        <p:spPr>
          <a:xfrm rot="-5400000">
            <a:off x="232001" y="3498315"/>
            <a:ext cx="762001" cy="460857"/>
          </a:xfrm>
          <a:prstGeom prst="round2SameRect">
            <a:avLst>
              <a:gd fmla="val 16667" name="adj1"/>
              <a:gd fmla="val 0" name="adj2"/>
            </a:avLst>
          </a:prstGeom>
          <a:solidFill>
            <a:srgbClr val="4555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37"/>
          <p:cNvSpPr txBox="1"/>
          <p:nvPr/>
        </p:nvSpPr>
        <p:spPr>
          <a:xfrm>
            <a:off x="405069" y="3370225"/>
            <a:ext cx="438360" cy="71700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chemeClr val="lt1"/>
                </a:solidFill>
                <a:latin typeface="Arial"/>
                <a:ea typeface="Arial"/>
                <a:cs typeface="Arial"/>
                <a:sym typeface="Arial"/>
              </a:rPr>
              <a:t>03</a:t>
            </a:r>
            <a:endParaRPr b="0" i="0" sz="1400" u="none" cap="none" strike="noStrike">
              <a:solidFill>
                <a:schemeClr val="lt1"/>
              </a:solidFill>
              <a:latin typeface="Arial"/>
              <a:ea typeface="Arial"/>
              <a:cs typeface="Arial"/>
              <a:sym typeface="Arial"/>
            </a:endParaRPr>
          </a:p>
        </p:txBody>
      </p:sp>
      <p:cxnSp>
        <p:nvCxnSpPr>
          <p:cNvPr id="753" name="Google Shape;753;p37"/>
          <p:cNvCxnSpPr/>
          <p:nvPr/>
        </p:nvCxnSpPr>
        <p:spPr>
          <a:xfrm>
            <a:off x="2456428" y="3728744"/>
            <a:ext cx="790077" cy="0"/>
          </a:xfrm>
          <a:prstGeom prst="straightConnector1">
            <a:avLst/>
          </a:prstGeom>
          <a:noFill/>
          <a:ln cap="flat" cmpd="sng" w="19050">
            <a:solidFill>
              <a:schemeClr val="accent3"/>
            </a:solidFill>
            <a:prstDash val="dot"/>
            <a:round/>
            <a:headEnd len="sm" w="sm" type="none"/>
            <a:tailEnd len="sm" w="sm" type="none"/>
          </a:ln>
        </p:spPr>
      </p:cxnSp>
      <p:sp>
        <p:nvSpPr>
          <p:cNvPr id="754" name="Google Shape;754;p37"/>
          <p:cNvSpPr/>
          <p:nvPr/>
        </p:nvSpPr>
        <p:spPr>
          <a:xfrm>
            <a:off x="3246505" y="3656473"/>
            <a:ext cx="144542" cy="144542"/>
          </a:xfrm>
          <a:prstGeom prst="ellipse">
            <a:avLst/>
          </a:prstGeom>
          <a:solidFill>
            <a:schemeClr val="lt1"/>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55" name="Google Shape;755;p37"/>
          <p:cNvSpPr txBox="1"/>
          <p:nvPr/>
        </p:nvSpPr>
        <p:spPr>
          <a:xfrm>
            <a:off x="3731594" y="3541742"/>
            <a:ext cx="4785681" cy="230832"/>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3"/>
              </a:buClr>
              <a:buSzPts val="1500"/>
              <a:buFont typeface="Arial"/>
              <a:buNone/>
            </a:pPr>
            <a:r>
              <a:rPr b="1" i="0" lang="vi" sz="1500" u="none" cap="none" strike="noStrike">
                <a:solidFill>
                  <a:schemeClr val="accent3"/>
                </a:solidFill>
                <a:latin typeface="Arial"/>
                <a:ea typeface="Arial"/>
                <a:cs typeface="Arial"/>
                <a:sym typeface="Arial"/>
              </a:rPr>
              <a:t>MANAGING UNACCEPTED TOOL IS INFLEXIBLE.</a:t>
            </a:r>
            <a:endParaRPr b="0" i="0" sz="1400" u="none" cap="none" strike="noStrike">
              <a:solidFill>
                <a:srgbClr val="000000"/>
              </a:solidFill>
              <a:latin typeface="Arial"/>
              <a:ea typeface="Arial"/>
              <a:cs typeface="Arial"/>
              <a:sym typeface="Arial"/>
            </a:endParaRPr>
          </a:p>
        </p:txBody>
      </p:sp>
      <p:pic>
        <p:nvPicPr>
          <p:cNvPr id="756" name="Google Shape;756;p37"/>
          <p:cNvPicPr preferRelativeResize="0"/>
          <p:nvPr/>
        </p:nvPicPr>
        <p:blipFill rotWithShape="1">
          <a:blip r:embed="rId3">
            <a:alphaModFix/>
          </a:blip>
          <a:srcRect b="0" l="0" r="0" t="0"/>
          <a:stretch/>
        </p:blipFill>
        <p:spPr>
          <a:xfrm>
            <a:off x="1305494" y="3469795"/>
            <a:ext cx="468606" cy="468606"/>
          </a:xfrm>
          <a:prstGeom prst="rect">
            <a:avLst/>
          </a:prstGeom>
          <a:noFill/>
          <a:ln>
            <a:noFill/>
          </a:ln>
        </p:spPr>
      </p:pic>
      <p:pic>
        <p:nvPicPr>
          <p:cNvPr id="757" name="Google Shape;757;p37"/>
          <p:cNvPicPr preferRelativeResize="0"/>
          <p:nvPr/>
        </p:nvPicPr>
        <p:blipFill rotWithShape="1">
          <a:blip r:embed="rId4">
            <a:alphaModFix/>
          </a:blip>
          <a:srcRect b="0" l="0" r="0" t="0"/>
          <a:stretch/>
        </p:blipFill>
        <p:spPr>
          <a:xfrm>
            <a:off x="1305494" y="2454933"/>
            <a:ext cx="535917" cy="535917"/>
          </a:xfrm>
          <a:prstGeom prst="rect">
            <a:avLst/>
          </a:prstGeom>
          <a:noFill/>
          <a:ln>
            <a:noFill/>
          </a:ln>
        </p:spPr>
      </p:pic>
      <p:pic>
        <p:nvPicPr>
          <p:cNvPr id="758" name="Google Shape;758;p37"/>
          <p:cNvPicPr preferRelativeResize="0"/>
          <p:nvPr/>
        </p:nvPicPr>
        <p:blipFill rotWithShape="1">
          <a:blip r:embed="rId5">
            <a:alphaModFix/>
          </a:blip>
          <a:srcRect b="0" l="0" r="0" t="0"/>
          <a:stretch/>
        </p:blipFill>
        <p:spPr>
          <a:xfrm>
            <a:off x="1293805" y="1527685"/>
            <a:ext cx="511063" cy="51106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2" name="Shape 762"/>
        <p:cNvGrpSpPr/>
        <p:nvPr/>
      </p:nvGrpSpPr>
      <p:grpSpPr>
        <a:xfrm>
          <a:off x="0" y="0"/>
          <a:ext cx="0" cy="0"/>
          <a:chOff x="0" y="0"/>
          <a:chExt cx="0" cy="0"/>
        </a:xfrm>
      </p:grpSpPr>
      <p:sp>
        <p:nvSpPr>
          <p:cNvPr id="763" name="Google Shape;763;p38"/>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IMPORT QUESTION ISSUE</a:t>
            </a:r>
            <a:endParaRPr/>
          </a:p>
        </p:txBody>
      </p:sp>
      <p:sp>
        <p:nvSpPr>
          <p:cNvPr id="764" name="Google Shape;764;p38"/>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grpSp>
        <p:nvGrpSpPr>
          <p:cNvPr id="765" name="Google Shape;765;p38"/>
          <p:cNvGrpSpPr/>
          <p:nvPr/>
        </p:nvGrpSpPr>
        <p:grpSpPr>
          <a:xfrm>
            <a:off x="431185" y="2827705"/>
            <a:ext cx="1630911" cy="311654"/>
            <a:chOff x="769938" y="2456536"/>
            <a:chExt cx="1613466" cy="345642"/>
          </a:xfrm>
        </p:grpSpPr>
        <p:sp>
          <p:nvSpPr>
            <p:cNvPr id="766" name="Google Shape;766;p38"/>
            <p:cNvSpPr/>
            <p:nvPr/>
          </p:nvSpPr>
          <p:spPr>
            <a:xfrm>
              <a:off x="769938" y="2456536"/>
              <a:ext cx="1613466" cy="345642"/>
            </a:xfrm>
            <a:prstGeom prst="notchedRightArrow">
              <a:avLst>
                <a:gd fmla="val 100000" name="adj1"/>
                <a:gd fmla="val 91021" name="adj2"/>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767" name="Google Shape;767;p38"/>
            <p:cNvSpPr/>
            <p:nvPr/>
          </p:nvSpPr>
          <p:spPr>
            <a:xfrm>
              <a:off x="1482001" y="2534688"/>
              <a:ext cx="189341" cy="18933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rgbClr val="999999"/>
                </a:solidFill>
                <a:latin typeface="Arial"/>
                <a:ea typeface="Arial"/>
                <a:cs typeface="Arial"/>
                <a:sym typeface="Arial"/>
              </a:endParaRPr>
            </a:p>
          </p:txBody>
        </p:sp>
      </p:grpSp>
      <p:sp>
        <p:nvSpPr>
          <p:cNvPr id="768" name="Google Shape;768;p38"/>
          <p:cNvSpPr txBox="1"/>
          <p:nvPr/>
        </p:nvSpPr>
        <p:spPr>
          <a:xfrm>
            <a:off x="719600" y="3182050"/>
            <a:ext cx="1058618" cy="296012"/>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i="0" lang="vi" sz="1600" u="none" cap="none" strike="noStrike">
                <a:solidFill>
                  <a:schemeClr val="accent1"/>
                </a:solidFill>
                <a:latin typeface="Arial"/>
                <a:ea typeface="Arial"/>
                <a:cs typeface="Arial"/>
                <a:sym typeface="Arial"/>
              </a:rPr>
              <a:t>Teacher</a:t>
            </a:r>
            <a:endParaRPr b="0" i="0" sz="1600" u="none" cap="none" strike="noStrike">
              <a:solidFill>
                <a:schemeClr val="accent1"/>
              </a:solidFill>
              <a:latin typeface="Arial"/>
              <a:ea typeface="Arial"/>
              <a:cs typeface="Arial"/>
              <a:sym typeface="Arial"/>
            </a:endParaRPr>
          </a:p>
        </p:txBody>
      </p:sp>
      <p:cxnSp>
        <p:nvCxnSpPr>
          <p:cNvPr id="769" name="Google Shape;769;p38"/>
          <p:cNvCxnSpPr>
            <a:stCxn id="770" idx="7"/>
          </p:cNvCxnSpPr>
          <p:nvPr/>
        </p:nvCxnSpPr>
        <p:spPr>
          <a:xfrm>
            <a:off x="1244412" y="2428446"/>
            <a:ext cx="0" cy="554400"/>
          </a:xfrm>
          <a:prstGeom prst="straightConnector1">
            <a:avLst/>
          </a:prstGeom>
          <a:noFill/>
          <a:ln cap="flat" cmpd="sng" w="19050">
            <a:solidFill>
              <a:schemeClr val="accent1"/>
            </a:solidFill>
            <a:prstDash val="solid"/>
            <a:round/>
            <a:headEnd len="med" w="med" type="oval"/>
            <a:tailEnd len="med" w="med" type="oval"/>
          </a:ln>
        </p:spPr>
      </p:cxnSp>
      <p:grpSp>
        <p:nvGrpSpPr>
          <p:cNvPr id="771" name="Google Shape;771;p38"/>
          <p:cNvGrpSpPr/>
          <p:nvPr/>
        </p:nvGrpSpPr>
        <p:grpSpPr>
          <a:xfrm>
            <a:off x="844930" y="1715754"/>
            <a:ext cx="798966" cy="712693"/>
            <a:chOff x="1179256" y="1400898"/>
            <a:chExt cx="790420" cy="790420"/>
          </a:xfrm>
        </p:grpSpPr>
        <p:sp>
          <p:nvSpPr>
            <p:cNvPr id="770" name="Google Shape;770;p38"/>
            <p:cNvSpPr/>
            <p:nvPr/>
          </p:nvSpPr>
          <p:spPr>
            <a:xfrm rot="8100000">
              <a:off x="1295010" y="1516652"/>
              <a:ext cx="558911" cy="558911"/>
            </a:xfrm>
            <a:prstGeom prst="teardrop">
              <a:avLst>
                <a:gd fmla="val 10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772" name="Google Shape;772;p38"/>
            <p:cNvSpPr/>
            <p:nvPr/>
          </p:nvSpPr>
          <p:spPr>
            <a:xfrm>
              <a:off x="1390237" y="1619580"/>
              <a:ext cx="368458" cy="368458"/>
            </a:xfrm>
            <a:prstGeom prst="ellipse">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0" i="0" lang="vi" sz="1050" u="none" cap="none" strike="noStrike">
                  <a:solidFill>
                    <a:schemeClr val="lt1"/>
                  </a:solidFill>
                  <a:latin typeface="Arial"/>
                  <a:ea typeface="Arial"/>
                  <a:cs typeface="Arial"/>
                  <a:sym typeface="Arial"/>
                </a:rPr>
                <a:t></a:t>
              </a:r>
              <a:endParaRPr b="1" i="0" sz="825" u="none" cap="none" strike="noStrike">
                <a:solidFill>
                  <a:schemeClr val="lt1"/>
                </a:solidFill>
                <a:latin typeface="Arial"/>
                <a:ea typeface="Arial"/>
                <a:cs typeface="Arial"/>
                <a:sym typeface="Arial"/>
              </a:endParaRPr>
            </a:p>
          </p:txBody>
        </p:sp>
      </p:grpSp>
      <p:grpSp>
        <p:nvGrpSpPr>
          <p:cNvPr id="773" name="Google Shape;773;p38"/>
          <p:cNvGrpSpPr/>
          <p:nvPr/>
        </p:nvGrpSpPr>
        <p:grpSpPr>
          <a:xfrm>
            <a:off x="0" y="3557402"/>
            <a:ext cx="2488833" cy="334980"/>
            <a:chOff x="174237" y="661615"/>
            <a:chExt cx="2402762" cy="201904"/>
          </a:xfrm>
        </p:grpSpPr>
        <p:sp>
          <p:nvSpPr>
            <p:cNvPr id="774" name="Google Shape;774;p38"/>
            <p:cNvSpPr txBox="1"/>
            <p:nvPr/>
          </p:nvSpPr>
          <p:spPr>
            <a:xfrm>
              <a:off x="174237" y="661615"/>
              <a:ext cx="2402762" cy="15611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vi" sz="1400" u="none" cap="none" strike="noStrike">
                  <a:solidFill>
                    <a:schemeClr val="accent1"/>
                  </a:solidFill>
                  <a:latin typeface="Arial"/>
                  <a:ea typeface="Arial"/>
                  <a:cs typeface="Arial"/>
                  <a:sym typeface="Arial"/>
                </a:rPr>
                <a:t>CREATE QUESTIONS</a:t>
              </a:r>
              <a:endParaRPr b="0" i="0" sz="1400" u="none" cap="none" strike="noStrike">
                <a:solidFill>
                  <a:srgbClr val="000000"/>
                </a:solidFill>
                <a:latin typeface="Arial"/>
                <a:ea typeface="Arial"/>
                <a:cs typeface="Arial"/>
                <a:sym typeface="Arial"/>
              </a:endParaRPr>
            </a:p>
          </p:txBody>
        </p:sp>
        <p:sp>
          <p:nvSpPr>
            <p:cNvPr id="775" name="Google Shape;775;p38"/>
            <p:cNvSpPr txBox="1"/>
            <p:nvPr/>
          </p:nvSpPr>
          <p:spPr>
            <a:xfrm>
              <a:off x="690582" y="779887"/>
              <a:ext cx="1370060" cy="8363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750"/>
                <a:buFont typeface="Arial"/>
                <a:buNone/>
              </a:pPr>
              <a:r>
                <a:t/>
              </a:r>
              <a:endParaRPr b="1" i="0" sz="750" u="none" cap="none" strike="noStrike">
                <a:solidFill>
                  <a:srgbClr val="7F7F7F"/>
                </a:solidFill>
                <a:latin typeface="Arial"/>
                <a:ea typeface="Arial"/>
                <a:cs typeface="Arial"/>
                <a:sym typeface="Arial"/>
              </a:endParaRPr>
            </a:p>
          </p:txBody>
        </p:sp>
      </p:grpSp>
      <p:grpSp>
        <p:nvGrpSpPr>
          <p:cNvPr id="776" name="Google Shape;776;p38"/>
          <p:cNvGrpSpPr/>
          <p:nvPr/>
        </p:nvGrpSpPr>
        <p:grpSpPr>
          <a:xfrm>
            <a:off x="431185" y="2827705"/>
            <a:ext cx="1630911" cy="311654"/>
            <a:chOff x="769938" y="2456536"/>
            <a:chExt cx="1613466" cy="345642"/>
          </a:xfrm>
        </p:grpSpPr>
        <p:sp>
          <p:nvSpPr>
            <p:cNvPr id="777" name="Google Shape;777;p38"/>
            <p:cNvSpPr/>
            <p:nvPr/>
          </p:nvSpPr>
          <p:spPr>
            <a:xfrm>
              <a:off x="769938" y="2456536"/>
              <a:ext cx="1613466" cy="345642"/>
            </a:xfrm>
            <a:prstGeom prst="notchedRightArrow">
              <a:avLst>
                <a:gd fmla="val 100000" name="adj1"/>
                <a:gd fmla="val 91021" name="adj2"/>
              </a:avLst>
            </a:prstGeom>
            <a:solidFill>
              <a:schemeClr val="accent1"/>
            </a:solid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778" name="Google Shape;778;p38"/>
            <p:cNvSpPr/>
            <p:nvPr/>
          </p:nvSpPr>
          <p:spPr>
            <a:xfrm>
              <a:off x="1482001" y="2534688"/>
              <a:ext cx="189341" cy="189339"/>
            </a:xfrm>
            <a:prstGeom prst="ellipse">
              <a:avLst/>
            </a:prstGeom>
            <a:solidFill>
              <a:schemeClr val="lt1"/>
            </a:solid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rgbClr val="999999"/>
                </a:solidFill>
                <a:latin typeface="Arial"/>
                <a:ea typeface="Arial"/>
                <a:cs typeface="Arial"/>
                <a:sym typeface="Arial"/>
              </a:endParaRPr>
            </a:p>
          </p:txBody>
        </p:sp>
      </p:grpSp>
      <p:grpSp>
        <p:nvGrpSpPr>
          <p:cNvPr id="779" name="Google Shape;779;p38"/>
          <p:cNvGrpSpPr/>
          <p:nvPr/>
        </p:nvGrpSpPr>
        <p:grpSpPr>
          <a:xfrm>
            <a:off x="1938274" y="2827705"/>
            <a:ext cx="1630911" cy="311654"/>
            <a:chOff x="769938" y="2456536"/>
            <a:chExt cx="1613466" cy="345642"/>
          </a:xfrm>
        </p:grpSpPr>
        <p:sp>
          <p:nvSpPr>
            <p:cNvPr id="780" name="Google Shape;780;p38"/>
            <p:cNvSpPr/>
            <p:nvPr/>
          </p:nvSpPr>
          <p:spPr>
            <a:xfrm>
              <a:off x="769938" y="2456536"/>
              <a:ext cx="1613466" cy="345642"/>
            </a:xfrm>
            <a:prstGeom prst="notchedRightArrow">
              <a:avLst>
                <a:gd fmla="val 100000" name="adj1"/>
                <a:gd fmla="val 91021" name="adj2"/>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781" name="Google Shape;781;p38"/>
            <p:cNvSpPr/>
            <p:nvPr/>
          </p:nvSpPr>
          <p:spPr>
            <a:xfrm>
              <a:off x="1482001" y="2534688"/>
              <a:ext cx="189341" cy="18933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rgbClr val="999999"/>
                </a:solidFill>
                <a:latin typeface="Arial"/>
                <a:ea typeface="Arial"/>
                <a:cs typeface="Arial"/>
                <a:sym typeface="Arial"/>
              </a:endParaRPr>
            </a:p>
          </p:txBody>
        </p:sp>
      </p:grpSp>
      <p:sp>
        <p:nvSpPr>
          <p:cNvPr id="782" name="Google Shape;782;p38"/>
          <p:cNvSpPr txBox="1"/>
          <p:nvPr/>
        </p:nvSpPr>
        <p:spPr>
          <a:xfrm>
            <a:off x="2447228" y="2525330"/>
            <a:ext cx="615727" cy="296012"/>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i="0" lang="vi" sz="1600" u="none" cap="none" strike="noStrike">
                <a:solidFill>
                  <a:schemeClr val="accent2"/>
                </a:solidFill>
                <a:latin typeface="Arial"/>
                <a:ea typeface="Arial"/>
                <a:cs typeface="Arial"/>
                <a:sym typeface="Arial"/>
              </a:rPr>
              <a:t>Staff</a:t>
            </a:r>
            <a:endParaRPr b="0" i="0" sz="1600" u="none" cap="none" strike="noStrike">
              <a:solidFill>
                <a:schemeClr val="accent2"/>
              </a:solidFill>
              <a:latin typeface="Arial"/>
              <a:ea typeface="Arial"/>
              <a:cs typeface="Arial"/>
              <a:sym typeface="Arial"/>
            </a:endParaRPr>
          </a:p>
        </p:txBody>
      </p:sp>
      <p:cxnSp>
        <p:nvCxnSpPr>
          <p:cNvPr id="783" name="Google Shape;783;p38"/>
          <p:cNvCxnSpPr>
            <a:stCxn id="784" idx="7"/>
          </p:cNvCxnSpPr>
          <p:nvPr/>
        </p:nvCxnSpPr>
        <p:spPr>
          <a:xfrm>
            <a:off x="1222845" y="2450016"/>
            <a:ext cx="0" cy="554400"/>
          </a:xfrm>
          <a:prstGeom prst="straightConnector1">
            <a:avLst/>
          </a:prstGeom>
          <a:noFill/>
          <a:ln cap="flat" cmpd="sng" w="19050">
            <a:solidFill>
              <a:schemeClr val="accent1"/>
            </a:solidFill>
            <a:prstDash val="solid"/>
            <a:round/>
            <a:headEnd len="med" w="med" type="oval"/>
            <a:tailEnd len="med" w="med" type="oval"/>
          </a:ln>
        </p:spPr>
      </p:cxnSp>
      <p:sp>
        <p:nvSpPr>
          <p:cNvPr id="784" name="Google Shape;784;p38"/>
          <p:cNvSpPr/>
          <p:nvPr/>
        </p:nvSpPr>
        <p:spPr>
          <a:xfrm rot="8100000">
            <a:off x="961936" y="1820126"/>
            <a:ext cx="564954" cy="503950"/>
          </a:xfrm>
          <a:prstGeom prst="teardrop">
            <a:avLst>
              <a:gd fmla="val 100000" name="adj"/>
            </a:avLst>
          </a:prstGeom>
          <a:solidFill>
            <a:schemeClr val="accent1"/>
          </a:solid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785" name="Google Shape;785;p38"/>
          <p:cNvSpPr/>
          <p:nvPr/>
        </p:nvSpPr>
        <p:spPr>
          <a:xfrm>
            <a:off x="1058193" y="1912932"/>
            <a:ext cx="372442" cy="332225"/>
          </a:xfrm>
          <a:prstGeom prst="ellipse">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25"/>
              <a:buFont typeface="Arial"/>
              <a:buNone/>
            </a:pPr>
            <a:r>
              <a:t/>
            </a:r>
            <a:endParaRPr b="1" i="0" sz="825" u="none" cap="none" strike="noStrike">
              <a:solidFill>
                <a:schemeClr val="lt1"/>
              </a:solidFill>
              <a:latin typeface="Arial"/>
              <a:ea typeface="Arial"/>
              <a:cs typeface="Arial"/>
              <a:sym typeface="Arial"/>
            </a:endParaRPr>
          </a:p>
        </p:txBody>
      </p:sp>
      <p:cxnSp>
        <p:nvCxnSpPr>
          <p:cNvPr id="786" name="Google Shape;786;p38"/>
          <p:cNvCxnSpPr>
            <a:stCxn id="787" idx="7"/>
          </p:cNvCxnSpPr>
          <p:nvPr/>
        </p:nvCxnSpPr>
        <p:spPr>
          <a:xfrm rot="10800000">
            <a:off x="2752261" y="2987204"/>
            <a:ext cx="0" cy="554400"/>
          </a:xfrm>
          <a:prstGeom prst="straightConnector1">
            <a:avLst/>
          </a:prstGeom>
          <a:noFill/>
          <a:ln cap="flat" cmpd="sng" w="19050">
            <a:solidFill>
              <a:schemeClr val="accent2"/>
            </a:solidFill>
            <a:prstDash val="solid"/>
            <a:round/>
            <a:headEnd len="med" w="med" type="oval"/>
            <a:tailEnd len="med" w="med" type="oval"/>
          </a:ln>
        </p:spPr>
      </p:cxnSp>
      <p:grpSp>
        <p:nvGrpSpPr>
          <p:cNvPr id="788" name="Google Shape;788;p38"/>
          <p:cNvGrpSpPr/>
          <p:nvPr/>
        </p:nvGrpSpPr>
        <p:grpSpPr>
          <a:xfrm rot="10800000">
            <a:off x="2352778" y="3541604"/>
            <a:ext cx="798966" cy="712693"/>
            <a:chOff x="1179256" y="1400898"/>
            <a:chExt cx="790420" cy="790420"/>
          </a:xfrm>
        </p:grpSpPr>
        <p:sp>
          <p:nvSpPr>
            <p:cNvPr id="787" name="Google Shape;787;p38"/>
            <p:cNvSpPr/>
            <p:nvPr/>
          </p:nvSpPr>
          <p:spPr>
            <a:xfrm rot="8100000">
              <a:off x="1295010" y="1516652"/>
              <a:ext cx="558911" cy="558911"/>
            </a:xfrm>
            <a:prstGeom prst="teardrop">
              <a:avLst>
                <a:gd fmla="val 100000"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789" name="Google Shape;789;p38"/>
            <p:cNvSpPr/>
            <p:nvPr/>
          </p:nvSpPr>
          <p:spPr>
            <a:xfrm rot="10800000">
              <a:off x="1330108" y="1557696"/>
              <a:ext cx="476830" cy="493535"/>
            </a:xfrm>
            <a:prstGeom prst="ellipse">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790" name="Google Shape;790;p38"/>
          <p:cNvGrpSpPr/>
          <p:nvPr/>
        </p:nvGrpSpPr>
        <p:grpSpPr>
          <a:xfrm>
            <a:off x="1365707" y="2151150"/>
            <a:ext cx="2797778" cy="342385"/>
            <a:chOff x="34282" y="779887"/>
            <a:chExt cx="2701024" cy="206367"/>
          </a:xfrm>
        </p:grpSpPr>
        <p:sp>
          <p:nvSpPr>
            <p:cNvPr id="791" name="Google Shape;791;p38"/>
            <p:cNvSpPr txBox="1"/>
            <p:nvPr/>
          </p:nvSpPr>
          <p:spPr>
            <a:xfrm>
              <a:off x="34282" y="830139"/>
              <a:ext cx="2701024" cy="15611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vi" sz="1400" u="none" cap="none" strike="noStrike">
                  <a:solidFill>
                    <a:schemeClr val="accent2"/>
                  </a:solidFill>
                  <a:latin typeface="Arial"/>
                  <a:ea typeface="Arial"/>
                  <a:cs typeface="Arial"/>
                  <a:sym typeface="Arial"/>
                </a:rPr>
                <a:t>GENERATE TEST EXAM</a:t>
              </a:r>
              <a:endParaRPr b="0" i="0" sz="1400" u="none" cap="none" strike="noStrike">
                <a:solidFill>
                  <a:srgbClr val="000000"/>
                </a:solidFill>
                <a:latin typeface="Arial"/>
                <a:ea typeface="Arial"/>
                <a:cs typeface="Arial"/>
                <a:sym typeface="Arial"/>
              </a:endParaRPr>
            </a:p>
          </p:txBody>
        </p:sp>
        <p:sp>
          <p:nvSpPr>
            <p:cNvPr id="792" name="Google Shape;792;p38"/>
            <p:cNvSpPr txBox="1"/>
            <p:nvPr/>
          </p:nvSpPr>
          <p:spPr>
            <a:xfrm>
              <a:off x="690582" y="779887"/>
              <a:ext cx="1370060" cy="15611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7F7F7F"/>
                </a:solidFill>
                <a:latin typeface="Arial"/>
                <a:ea typeface="Arial"/>
                <a:cs typeface="Arial"/>
                <a:sym typeface="Arial"/>
              </a:endParaRPr>
            </a:p>
          </p:txBody>
        </p:sp>
      </p:grpSp>
      <p:grpSp>
        <p:nvGrpSpPr>
          <p:cNvPr id="793" name="Google Shape;793;p38"/>
          <p:cNvGrpSpPr/>
          <p:nvPr/>
        </p:nvGrpSpPr>
        <p:grpSpPr>
          <a:xfrm>
            <a:off x="3445362" y="2827705"/>
            <a:ext cx="1630911" cy="311654"/>
            <a:chOff x="769938" y="2456536"/>
            <a:chExt cx="1613466" cy="345642"/>
          </a:xfrm>
        </p:grpSpPr>
        <p:sp>
          <p:nvSpPr>
            <p:cNvPr id="794" name="Google Shape;794;p38"/>
            <p:cNvSpPr/>
            <p:nvPr/>
          </p:nvSpPr>
          <p:spPr>
            <a:xfrm>
              <a:off x="769938" y="2456536"/>
              <a:ext cx="1613466" cy="345642"/>
            </a:xfrm>
            <a:prstGeom prst="notchedRightArrow">
              <a:avLst>
                <a:gd fmla="val 100000" name="adj1"/>
                <a:gd fmla="val 91021" name="adj2"/>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795" name="Google Shape;795;p38"/>
            <p:cNvSpPr/>
            <p:nvPr/>
          </p:nvSpPr>
          <p:spPr>
            <a:xfrm>
              <a:off x="1482001" y="2534688"/>
              <a:ext cx="189341" cy="18933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rgbClr val="999999"/>
                </a:solidFill>
                <a:latin typeface="Arial"/>
                <a:ea typeface="Arial"/>
                <a:cs typeface="Arial"/>
                <a:sym typeface="Arial"/>
              </a:endParaRPr>
            </a:p>
          </p:txBody>
        </p:sp>
      </p:grpSp>
      <p:sp>
        <p:nvSpPr>
          <p:cNvPr id="796" name="Google Shape;796;p38"/>
          <p:cNvSpPr txBox="1"/>
          <p:nvPr/>
        </p:nvSpPr>
        <p:spPr>
          <a:xfrm>
            <a:off x="3731974" y="3182050"/>
            <a:ext cx="1058618" cy="296012"/>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i="0" lang="vi" sz="1600" u="none" cap="none" strike="noStrike">
                <a:solidFill>
                  <a:schemeClr val="accent3"/>
                </a:solidFill>
                <a:latin typeface="Arial"/>
                <a:ea typeface="Arial"/>
                <a:cs typeface="Arial"/>
                <a:sym typeface="Arial"/>
              </a:rPr>
              <a:t>Teacher</a:t>
            </a:r>
            <a:endParaRPr b="0" i="0" sz="1600" u="none" cap="none" strike="noStrike">
              <a:solidFill>
                <a:schemeClr val="accent3"/>
              </a:solidFill>
              <a:latin typeface="Arial"/>
              <a:ea typeface="Arial"/>
              <a:cs typeface="Arial"/>
              <a:sym typeface="Arial"/>
            </a:endParaRPr>
          </a:p>
        </p:txBody>
      </p:sp>
      <p:cxnSp>
        <p:nvCxnSpPr>
          <p:cNvPr id="797" name="Google Shape;797;p38"/>
          <p:cNvCxnSpPr>
            <a:stCxn id="798" idx="7"/>
          </p:cNvCxnSpPr>
          <p:nvPr/>
        </p:nvCxnSpPr>
        <p:spPr>
          <a:xfrm>
            <a:off x="4261309" y="2424150"/>
            <a:ext cx="0" cy="554400"/>
          </a:xfrm>
          <a:prstGeom prst="straightConnector1">
            <a:avLst/>
          </a:prstGeom>
          <a:noFill/>
          <a:ln cap="flat" cmpd="sng" w="19050">
            <a:solidFill>
              <a:schemeClr val="accent3"/>
            </a:solidFill>
            <a:prstDash val="solid"/>
            <a:round/>
            <a:headEnd len="med" w="med" type="oval"/>
            <a:tailEnd len="med" w="med" type="oval"/>
          </a:ln>
        </p:spPr>
      </p:cxnSp>
      <p:grpSp>
        <p:nvGrpSpPr>
          <p:cNvPr id="799" name="Google Shape;799;p38"/>
          <p:cNvGrpSpPr/>
          <p:nvPr/>
        </p:nvGrpSpPr>
        <p:grpSpPr>
          <a:xfrm>
            <a:off x="3861827" y="1711458"/>
            <a:ext cx="798966" cy="712693"/>
            <a:chOff x="1179256" y="1400898"/>
            <a:chExt cx="790420" cy="790420"/>
          </a:xfrm>
        </p:grpSpPr>
        <p:sp>
          <p:nvSpPr>
            <p:cNvPr id="798" name="Google Shape;798;p38"/>
            <p:cNvSpPr/>
            <p:nvPr/>
          </p:nvSpPr>
          <p:spPr>
            <a:xfrm rot="8100000">
              <a:off x="1295010" y="1516652"/>
              <a:ext cx="558911" cy="558911"/>
            </a:xfrm>
            <a:prstGeom prst="teardrop">
              <a:avLst>
                <a:gd fmla="val 100000" name="adj"/>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800" name="Google Shape;800;p38"/>
            <p:cNvSpPr/>
            <p:nvPr/>
          </p:nvSpPr>
          <p:spPr>
            <a:xfrm>
              <a:off x="1390237" y="1619580"/>
              <a:ext cx="368458" cy="368458"/>
            </a:xfrm>
            <a:prstGeom prst="ellipse">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grpSp>
      <p:grpSp>
        <p:nvGrpSpPr>
          <p:cNvPr id="801" name="Google Shape;801;p38"/>
          <p:cNvGrpSpPr/>
          <p:nvPr/>
        </p:nvGrpSpPr>
        <p:grpSpPr>
          <a:xfrm>
            <a:off x="2959806" y="3557401"/>
            <a:ext cx="2637905" cy="455237"/>
            <a:chOff x="102277" y="661615"/>
            <a:chExt cx="2546678" cy="274387"/>
          </a:xfrm>
        </p:grpSpPr>
        <p:sp>
          <p:nvSpPr>
            <p:cNvPr id="802" name="Google Shape;802;p38"/>
            <p:cNvSpPr txBox="1"/>
            <p:nvPr/>
          </p:nvSpPr>
          <p:spPr>
            <a:xfrm>
              <a:off x="102277" y="661615"/>
              <a:ext cx="2546678" cy="15611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vi" sz="1400" u="none" cap="none" strike="noStrike">
                  <a:solidFill>
                    <a:schemeClr val="accent3"/>
                  </a:solidFill>
                  <a:latin typeface="Arial"/>
                  <a:ea typeface="Arial"/>
                  <a:cs typeface="Arial"/>
                  <a:sym typeface="Arial"/>
                </a:rPr>
                <a:t>APPROVE TEST EXAM</a:t>
              </a:r>
              <a:endParaRPr b="0" i="0" sz="1400" u="none" cap="none" strike="noStrike">
                <a:solidFill>
                  <a:srgbClr val="000000"/>
                </a:solidFill>
                <a:latin typeface="Arial"/>
                <a:ea typeface="Arial"/>
                <a:cs typeface="Arial"/>
                <a:sym typeface="Arial"/>
              </a:endParaRPr>
            </a:p>
          </p:txBody>
        </p:sp>
        <p:sp>
          <p:nvSpPr>
            <p:cNvPr id="803" name="Google Shape;803;p38"/>
            <p:cNvSpPr txBox="1"/>
            <p:nvPr/>
          </p:nvSpPr>
          <p:spPr>
            <a:xfrm>
              <a:off x="690582" y="779887"/>
              <a:ext cx="1370060" cy="15611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7F7F7F"/>
                </a:solidFill>
                <a:latin typeface="Arial"/>
                <a:ea typeface="Arial"/>
                <a:cs typeface="Arial"/>
                <a:sym typeface="Arial"/>
              </a:endParaRPr>
            </a:p>
          </p:txBody>
        </p:sp>
      </p:grpSp>
      <p:sp>
        <p:nvSpPr>
          <p:cNvPr id="804" name="Google Shape;804;p38"/>
          <p:cNvSpPr/>
          <p:nvPr/>
        </p:nvSpPr>
        <p:spPr>
          <a:xfrm rot="8287692">
            <a:off x="2622795" y="3015919"/>
            <a:ext cx="1654020" cy="1475419"/>
          </a:xfrm>
          <a:prstGeom prst="arc">
            <a:avLst>
              <a:gd fmla="val 16200000" name="adj1"/>
              <a:gd fmla="val 0" name="adj2"/>
            </a:avLst>
          </a:prstGeom>
          <a:noFill/>
          <a:ln cap="flat" cmpd="sng" w="28575">
            <a:solidFill>
              <a:srgbClr val="A5A5A5"/>
            </a:solidFill>
            <a:prstDash val="dot"/>
            <a:round/>
            <a:headEnd len="sm" w="sm" type="none"/>
            <a:tailEnd len="med" w="med" type="stealth"/>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sp>
        <p:nvSpPr>
          <p:cNvPr id="805" name="Google Shape;805;p38"/>
          <p:cNvSpPr txBox="1"/>
          <p:nvPr/>
        </p:nvSpPr>
        <p:spPr>
          <a:xfrm>
            <a:off x="2374345" y="4586698"/>
            <a:ext cx="1966071" cy="68942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vi" sz="1400" u="none" cap="none" strike="noStrike">
                <a:solidFill>
                  <a:srgbClr val="7F7F7F"/>
                </a:solidFill>
                <a:latin typeface="Arial"/>
                <a:ea typeface="Arial"/>
                <a:cs typeface="Arial"/>
                <a:sym typeface="Arial"/>
              </a:rPr>
              <a:t>if teacher reject test exam</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280"/>
              </a:spcBef>
              <a:spcAft>
                <a:spcPts val="0"/>
              </a:spcAft>
              <a:buClr>
                <a:srgbClr val="000000"/>
              </a:buClr>
              <a:buSzPts val="1400"/>
              <a:buFont typeface="Arial"/>
              <a:buNone/>
            </a:pPr>
            <a:r>
              <a:t/>
            </a:r>
            <a:endParaRPr b="1" i="0" sz="1400" u="none" cap="none" strike="noStrike">
              <a:solidFill>
                <a:srgbClr val="7F7F7F"/>
              </a:solidFill>
              <a:latin typeface="Arial"/>
              <a:ea typeface="Arial"/>
              <a:cs typeface="Arial"/>
              <a:sym typeface="Arial"/>
            </a:endParaRPr>
          </a:p>
        </p:txBody>
      </p:sp>
      <p:grpSp>
        <p:nvGrpSpPr>
          <p:cNvPr id="806" name="Google Shape;806;p38"/>
          <p:cNvGrpSpPr/>
          <p:nvPr/>
        </p:nvGrpSpPr>
        <p:grpSpPr>
          <a:xfrm>
            <a:off x="4952450" y="2827705"/>
            <a:ext cx="1630911" cy="311654"/>
            <a:chOff x="769938" y="2456536"/>
            <a:chExt cx="1613466" cy="345642"/>
          </a:xfrm>
        </p:grpSpPr>
        <p:sp>
          <p:nvSpPr>
            <p:cNvPr id="807" name="Google Shape;807;p38"/>
            <p:cNvSpPr/>
            <p:nvPr/>
          </p:nvSpPr>
          <p:spPr>
            <a:xfrm>
              <a:off x="769938" y="2456536"/>
              <a:ext cx="1613466" cy="345642"/>
            </a:xfrm>
            <a:prstGeom prst="notchedRightArrow">
              <a:avLst>
                <a:gd fmla="val 100000" name="adj1"/>
                <a:gd fmla="val 91021"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808" name="Google Shape;808;p38"/>
            <p:cNvSpPr/>
            <p:nvPr/>
          </p:nvSpPr>
          <p:spPr>
            <a:xfrm>
              <a:off x="1482001" y="2534688"/>
              <a:ext cx="189341" cy="18933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rgbClr val="999999"/>
                </a:solidFill>
                <a:latin typeface="Arial"/>
                <a:ea typeface="Arial"/>
                <a:cs typeface="Arial"/>
                <a:sym typeface="Arial"/>
              </a:endParaRPr>
            </a:p>
          </p:txBody>
        </p:sp>
      </p:grpSp>
      <p:sp>
        <p:nvSpPr>
          <p:cNvPr id="809" name="Google Shape;809;p38"/>
          <p:cNvSpPr txBox="1"/>
          <p:nvPr/>
        </p:nvSpPr>
        <p:spPr>
          <a:xfrm>
            <a:off x="5459604" y="2525330"/>
            <a:ext cx="615727" cy="296012"/>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i="0" lang="vi" sz="1600" u="none" cap="none" strike="noStrike">
                <a:solidFill>
                  <a:schemeClr val="accent4"/>
                </a:solidFill>
                <a:latin typeface="Arial"/>
                <a:ea typeface="Arial"/>
                <a:cs typeface="Arial"/>
                <a:sym typeface="Arial"/>
              </a:rPr>
              <a:t>Staff</a:t>
            </a:r>
            <a:endParaRPr b="0" i="0" sz="1600" u="none" cap="none" strike="noStrike">
              <a:solidFill>
                <a:schemeClr val="accent4"/>
              </a:solidFill>
              <a:latin typeface="Arial"/>
              <a:ea typeface="Arial"/>
              <a:cs typeface="Arial"/>
              <a:sym typeface="Arial"/>
            </a:endParaRPr>
          </a:p>
        </p:txBody>
      </p:sp>
      <p:cxnSp>
        <p:nvCxnSpPr>
          <p:cNvPr id="810" name="Google Shape;810;p38"/>
          <p:cNvCxnSpPr>
            <a:stCxn id="811" idx="7"/>
          </p:cNvCxnSpPr>
          <p:nvPr/>
        </p:nvCxnSpPr>
        <p:spPr>
          <a:xfrm rot="10800000">
            <a:off x="5766680" y="2987204"/>
            <a:ext cx="0" cy="554400"/>
          </a:xfrm>
          <a:prstGeom prst="straightConnector1">
            <a:avLst/>
          </a:prstGeom>
          <a:noFill/>
          <a:ln cap="flat" cmpd="sng" w="19050">
            <a:solidFill>
              <a:schemeClr val="accent4"/>
            </a:solidFill>
            <a:prstDash val="solid"/>
            <a:round/>
            <a:headEnd len="med" w="med" type="oval"/>
            <a:tailEnd len="med" w="med" type="oval"/>
          </a:ln>
        </p:spPr>
      </p:cxnSp>
      <p:grpSp>
        <p:nvGrpSpPr>
          <p:cNvPr id="812" name="Google Shape;812;p38"/>
          <p:cNvGrpSpPr/>
          <p:nvPr/>
        </p:nvGrpSpPr>
        <p:grpSpPr>
          <a:xfrm rot="10800000">
            <a:off x="5367198" y="3541604"/>
            <a:ext cx="798966" cy="712693"/>
            <a:chOff x="1179256" y="1400898"/>
            <a:chExt cx="790420" cy="790420"/>
          </a:xfrm>
        </p:grpSpPr>
        <p:sp>
          <p:nvSpPr>
            <p:cNvPr id="811" name="Google Shape;811;p38"/>
            <p:cNvSpPr/>
            <p:nvPr/>
          </p:nvSpPr>
          <p:spPr>
            <a:xfrm rot="8100000">
              <a:off x="1295010" y="1516652"/>
              <a:ext cx="558911" cy="558911"/>
            </a:xfrm>
            <a:prstGeom prst="teardrop">
              <a:avLst>
                <a:gd fmla="val 100000"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813" name="Google Shape;813;p38"/>
            <p:cNvSpPr/>
            <p:nvPr/>
          </p:nvSpPr>
          <p:spPr>
            <a:xfrm rot="10800000">
              <a:off x="1390237" y="1619580"/>
              <a:ext cx="368458" cy="368458"/>
            </a:xfrm>
            <a:prstGeom prst="ellipse">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814" name="Google Shape;814;p38"/>
          <p:cNvGrpSpPr/>
          <p:nvPr/>
        </p:nvGrpSpPr>
        <p:grpSpPr>
          <a:xfrm>
            <a:off x="4855609" y="1960113"/>
            <a:ext cx="1762925" cy="529985"/>
            <a:chOff x="512179" y="779887"/>
            <a:chExt cx="1701957" cy="319439"/>
          </a:xfrm>
        </p:grpSpPr>
        <p:sp>
          <p:nvSpPr>
            <p:cNvPr id="815" name="Google Shape;815;p38"/>
            <p:cNvSpPr txBox="1"/>
            <p:nvPr/>
          </p:nvSpPr>
          <p:spPr>
            <a:xfrm>
              <a:off x="512179" y="943212"/>
              <a:ext cx="1701957" cy="15611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vi" sz="1400" u="none" cap="none" strike="noStrike">
                  <a:solidFill>
                    <a:schemeClr val="accent4"/>
                  </a:solidFill>
                  <a:latin typeface="Arial"/>
                  <a:ea typeface="Arial"/>
                  <a:cs typeface="Arial"/>
                  <a:sym typeface="Arial"/>
                </a:rPr>
                <a:t>CREATE EXAM</a:t>
              </a:r>
              <a:endParaRPr b="0" i="0" sz="1400" u="none" cap="none" strike="noStrike">
                <a:solidFill>
                  <a:srgbClr val="000000"/>
                </a:solidFill>
                <a:latin typeface="Arial"/>
                <a:ea typeface="Arial"/>
                <a:cs typeface="Arial"/>
                <a:sym typeface="Arial"/>
              </a:endParaRPr>
            </a:p>
          </p:txBody>
        </p:sp>
        <p:sp>
          <p:nvSpPr>
            <p:cNvPr id="816" name="Google Shape;816;p38"/>
            <p:cNvSpPr txBox="1"/>
            <p:nvPr/>
          </p:nvSpPr>
          <p:spPr>
            <a:xfrm>
              <a:off x="690582" y="779887"/>
              <a:ext cx="1370060" cy="15611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7F7F7F"/>
                </a:solidFill>
                <a:latin typeface="Arial"/>
                <a:ea typeface="Arial"/>
                <a:cs typeface="Arial"/>
                <a:sym typeface="Arial"/>
              </a:endParaRPr>
            </a:p>
          </p:txBody>
        </p:sp>
      </p:grpSp>
      <p:grpSp>
        <p:nvGrpSpPr>
          <p:cNvPr id="817" name="Google Shape;817;p38"/>
          <p:cNvGrpSpPr/>
          <p:nvPr/>
        </p:nvGrpSpPr>
        <p:grpSpPr>
          <a:xfrm>
            <a:off x="6459540" y="2827705"/>
            <a:ext cx="1630911" cy="311654"/>
            <a:chOff x="769938" y="2456536"/>
            <a:chExt cx="1613466" cy="345642"/>
          </a:xfrm>
        </p:grpSpPr>
        <p:sp>
          <p:nvSpPr>
            <p:cNvPr id="818" name="Google Shape;818;p38"/>
            <p:cNvSpPr/>
            <p:nvPr/>
          </p:nvSpPr>
          <p:spPr>
            <a:xfrm>
              <a:off x="769938" y="2456536"/>
              <a:ext cx="1613466" cy="345642"/>
            </a:xfrm>
            <a:prstGeom prst="notchedRightArrow">
              <a:avLst>
                <a:gd fmla="val 100000" name="adj1"/>
                <a:gd fmla="val 91021" name="adj2"/>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819" name="Google Shape;819;p38"/>
            <p:cNvSpPr/>
            <p:nvPr/>
          </p:nvSpPr>
          <p:spPr>
            <a:xfrm>
              <a:off x="1482001" y="2534688"/>
              <a:ext cx="189341" cy="18933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rgbClr val="999999"/>
                </a:solidFill>
                <a:latin typeface="Arial"/>
                <a:ea typeface="Arial"/>
                <a:cs typeface="Arial"/>
                <a:sym typeface="Arial"/>
              </a:endParaRPr>
            </a:p>
          </p:txBody>
        </p:sp>
      </p:grpSp>
      <p:sp>
        <p:nvSpPr>
          <p:cNvPr id="820" name="Google Shape;820;p38"/>
          <p:cNvSpPr txBox="1"/>
          <p:nvPr/>
        </p:nvSpPr>
        <p:spPr>
          <a:xfrm>
            <a:off x="6759469" y="3182050"/>
            <a:ext cx="1028372" cy="296012"/>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i="0" lang="vi" sz="1600" u="none" cap="none" strike="noStrike">
                <a:solidFill>
                  <a:schemeClr val="accent5"/>
                </a:solidFill>
                <a:latin typeface="Arial"/>
                <a:ea typeface="Arial"/>
                <a:cs typeface="Arial"/>
                <a:sym typeface="Arial"/>
              </a:rPr>
              <a:t>Student</a:t>
            </a:r>
            <a:endParaRPr b="0" i="0" sz="1600" u="none" cap="none" strike="noStrike">
              <a:solidFill>
                <a:schemeClr val="accent5"/>
              </a:solidFill>
              <a:latin typeface="Arial"/>
              <a:ea typeface="Arial"/>
              <a:cs typeface="Arial"/>
              <a:sym typeface="Arial"/>
            </a:endParaRPr>
          </a:p>
        </p:txBody>
      </p:sp>
      <p:cxnSp>
        <p:nvCxnSpPr>
          <p:cNvPr id="821" name="Google Shape;821;p38"/>
          <p:cNvCxnSpPr>
            <a:stCxn id="822" idx="7"/>
          </p:cNvCxnSpPr>
          <p:nvPr/>
        </p:nvCxnSpPr>
        <p:spPr>
          <a:xfrm>
            <a:off x="7272864" y="2424150"/>
            <a:ext cx="0" cy="554400"/>
          </a:xfrm>
          <a:prstGeom prst="straightConnector1">
            <a:avLst/>
          </a:prstGeom>
          <a:noFill/>
          <a:ln cap="flat" cmpd="sng" w="19050">
            <a:solidFill>
              <a:schemeClr val="accent5"/>
            </a:solidFill>
            <a:prstDash val="solid"/>
            <a:round/>
            <a:headEnd len="med" w="med" type="oval"/>
            <a:tailEnd len="med" w="med" type="oval"/>
          </a:ln>
        </p:spPr>
      </p:cxnSp>
      <p:grpSp>
        <p:nvGrpSpPr>
          <p:cNvPr id="823" name="Google Shape;823;p38"/>
          <p:cNvGrpSpPr/>
          <p:nvPr/>
        </p:nvGrpSpPr>
        <p:grpSpPr>
          <a:xfrm>
            <a:off x="6873381" y="1711458"/>
            <a:ext cx="798966" cy="712693"/>
            <a:chOff x="1179256" y="1400898"/>
            <a:chExt cx="790420" cy="790420"/>
          </a:xfrm>
        </p:grpSpPr>
        <p:sp>
          <p:nvSpPr>
            <p:cNvPr id="822" name="Google Shape;822;p38"/>
            <p:cNvSpPr/>
            <p:nvPr/>
          </p:nvSpPr>
          <p:spPr>
            <a:xfrm rot="8100000">
              <a:off x="1295010" y="1516652"/>
              <a:ext cx="558911" cy="558911"/>
            </a:xfrm>
            <a:prstGeom prst="teardrop">
              <a:avLst>
                <a:gd fmla="val 100000" name="adj"/>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824" name="Google Shape;824;p38"/>
            <p:cNvSpPr/>
            <p:nvPr/>
          </p:nvSpPr>
          <p:spPr>
            <a:xfrm>
              <a:off x="1390237" y="1619580"/>
              <a:ext cx="368458" cy="368458"/>
            </a:xfrm>
            <a:prstGeom prst="ellipse">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825" name="Google Shape;825;p38"/>
          <p:cNvGrpSpPr/>
          <p:nvPr/>
        </p:nvGrpSpPr>
        <p:grpSpPr>
          <a:xfrm>
            <a:off x="6583363" y="3557401"/>
            <a:ext cx="1419138" cy="334982"/>
            <a:chOff x="690582" y="661615"/>
            <a:chExt cx="1370060" cy="201904"/>
          </a:xfrm>
        </p:grpSpPr>
        <p:sp>
          <p:nvSpPr>
            <p:cNvPr id="826" name="Google Shape;826;p38"/>
            <p:cNvSpPr txBox="1"/>
            <p:nvPr/>
          </p:nvSpPr>
          <p:spPr>
            <a:xfrm>
              <a:off x="1375583" y="661615"/>
              <a:ext cx="83" cy="10035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accent5"/>
                </a:solidFill>
                <a:latin typeface="Arial"/>
                <a:ea typeface="Arial"/>
                <a:cs typeface="Arial"/>
                <a:sym typeface="Arial"/>
              </a:endParaRPr>
            </a:p>
          </p:txBody>
        </p:sp>
        <p:sp>
          <p:nvSpPr>
            <p:cNvPr id="827" name="Google Shape;827;p38"/>
            <p:cNvSpPr txBox="1"/>
            <p:nvPr/>
          </p:nvSpPr>
          <p:spPr>
            <a:xfrm>
              <a:off x="690582" y="779887"/>
              <a:ext cx="1370060" cy="8363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750"/>
                <a:buFont typeface="Arial"/>
                <a:buNone/>
              </a:pPr>
              <a:r>
                <a:t/>
              </a:r>
              <a:endParaRPr b="1" i="0" sz="750" u="none" cap="none" strike="noStrike">
                <a:solidFill>
                  <a:srgbClr val="7F7F7F"/>
                </a:solidFill>
                <a:latin typeface="Arial"/>
                <a:ea typeface="Arial"/>
                <a:cs typeface="Arial"/>
                <a:sym typeface="Arial"/>
              </a:endParaRPr>
            </a:p>
          </p:txBody>
        </p:sp>
      </p:grpSp>
      <p:grpSp>
        <p:nvGrpSpPr>
          <p:cNvPr id="828" name="Google Shape;828;p38"/>
          <p:cNvGrpSpPr/>
          <p:nvPr/>
        </p:nvGrpSpPr>
        <p:grpSpPr>
          <a:xfrm rot="10800000">
            <a:off x="2352778" y="3541604"/>
            <a:ext cx="798966" cy="712693"/>
            <a:chOff x="1179256" y="1400898"/>
            <a:chExt cx="790420" cy="790420"/>
          </a:xfrm>
        </p:grpSpPr>
        <p:sp>
          <p:nvSpPr>
            <p:cNvPr id="829" name="Google Shape;829;p38"/>
            <p:cNvSpPr/>
            <p:nvPr/>
          </p:nvSpPr>
          <p:spPr>
            <a:xfrm rot="8100000">
              <a:off x="1295010" y="1516652"/>
              <a:ext cx="558911" cy="558911"/>
            </a:xfrm>
            <a:prstGeom prst="teardrop">
              <a:avLst>
                <a:gd fmla="val 100000"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830" name="Google Shape;830;p38"/>
            <p:cNvSpPr/>
            <p:nvPr/>
          </p:nvSpPr>
          <p:spPr>
            <a:xfrm rot="10800000">
              <a:off x="1330108" y="1557696"/>
              <a:ext cx="476830" cy="493535"/>
            </a:xfrm>
            <a:prstGeom prst="ellipse">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pic>
        <p:nvPicPr>
          <p:cNvPr id="831" name="Google Shape;831;p38"/>
          <p:cNvPicPr preferRelativeResize="0"/>
          <p:nvPr/>
        </p:nvPicPr>
        <p:blipFill rotWithShape="1">
          <a:blip r:embed="rId3">
            <a:alphaModFix/>
          </a:blip>
          <a:srcRect b="0" l="0" r="0" t="0"/>
          <a:stretch/>
        </p:blipFill>
        <p:spPr>
          <a:xfrm>
            <a:off x="2583151" y="3746174"/>
            <a:ext cx="301110" cy="301110"/>
          </a:xfrm>
          <a:prstGeom prst="rect">
            <a:avLst/>
          </a:prstGeom>
          <a:noFill/>
          <a:ln>
            <a:noFill/>
          </a:ln>
        </p:spPr>
      </p:pic>
      <p:pic>
        <p:nvPicPr>
          <p:cNvPr id="832" name="Google Shape;832;p38"/>
          <p:cNvPicPr preferRelativeResize="0"/>
          <p:nvPr/>
        </p:nvPicPr>
        <p:blipFill rotWithShape="1">
          <a:blip r:embed="rId4">
            <a:alphaModFix/>
          </a:blip>
          <a:srcRect b="0" l="0" r="0" t="0"/>
          <a:stretch/>
        </p:blipFill>
        <p:spPr>
          <a:xfrm>
            <a:off x="4084336" y="1877610"/>
            <a:ext cx="404389" cy="404389"/>
          </a:xfrm>
          <a:prstGeom prst="rect">
            <a:avLst/>
          </a:prstGeom>
          <a:noFill/>
          <a:ln>
            <a:noFill/>
          </a:ln>
        </p:spPr>
      </p:pic>
      <p:pic>
        <p:nvPicPr>
          <p:cNvPr id="833" name="Google Shape;833;p38"/>
          <p:cNvPicPr preferRelativeResize="0"/>
          <p:nvPr/>
        </p:nvPicPr>
        <p:blipFill rotWithShape="1">
          <a:blip r:embed="rId5">
            <a:alphaModFix/>
          </a:blip>
          <a:srcRect b="0" l="0" r="0" t="0"/>
          <a:stretch/>
        </p:blipFill>
        <p:spPr>
          <a:xfrm>
            <a:off x="5599604" y="3668778"/>
            <a:ext cx="388340" cy="388340"/>
          </a:xfrm>
          <a:prstGeom prst="rect">
            <a:avLst/>
          </a:prstGeom>
          <a:noFill/>
          <a:ln>
            <a:noFill/>
          </a:ln>
        </p:spPr>
      </p:pic>
      <p:sp>
        <p:nvSpPr>
          <p:cNvPr id="834" name="Google Shape;834;p38"/>
          <p:cNvSpPr txBox="1"/>
          <p:nvPr/>
        </p:nvSpPr>
        <p:spPr>
          <a:xfrm>
            <a:off x="6408481" y="3517249"/>
            <a:ext cx="1745671" cy="215444"/>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vi" sz="1400" u="none" cap="none" strike="noStrike">
                <a:solidFill>
                  <a:schemeClr val="accent5"/>
                </a:solidFill>
                <a:latin typeface="Arial"/>
                <a:ea typeface="Arial"/>
                <a:cs typeface="Arial"/>
                <a:sym typeface="Arial"/>
              </a:rPr>
              <a:t>TAKE A TEST EXAM</a:t>
            </a:r>
            <a:endParaRPr b="0" i="0" sz="1400" u="none" cap="none" strike="noStrike">
              <a:solidFill>
                <a:schemeClr val="accent5"/>
              </a:solidFill>
              <a:latin typeface="Arial"/>
              <a:ea typeface="Arial"/>
              <a:cs typeface="Arial"/>
              <a:sym typeface="Arial"/>
            </a:endParaRPr>
          </a:p>
        </p:txBody>
      </p:sp>
      <p:pic>
        <p:nvPicPr>
          <p:cNvPr id="835" name="Google Shape;835;p38"/>
          <p:cNvPicPr preferRelativeResize="0"/>
          <p:nvPr/>
        </p:nvPicPr>
        <p:blipFill rotWithShape="1">
          <a:blip r:embed="rId6">
            <a:alphaModFix/>
          </a:blip>
          <a:srcRect b="0" l="0" r="0" t="0"/>
          <a:stretch/>
        </p:blipFill>
        <p:spPr>
          <a:xfrm>
            <a:off x="1123327" y="1940920"/>
            <a:ext cx="250440" cy="296000"/>
          </a:xfrm>
          <a:prstGeom prst="rect">
            <a:avLst/>
          </a:prstGeom>
          <a:noFill/>
          <a:ln>
            <a:noFill/>
          </a:ln>
        </p:spPr>
      </p:pic>
      <p:pic>
        <p:nvPicPr>
          <p:cNvPr id="836" name="Google Shape;836;p38"/>
          <p:cNvPicPr preferRelativeResize="0"/>
          <p:nvPr/>
        </p:nvPicPr>
        <p:blipFill rotWithShape="1">
          <a:blip r:embed="rId7">
            <a:alphaModFix/>
          </a:blip>
          <a:srcRect b="0" l="0" r="0" t="0"/>
          <a:stretch/>
        </p:blipFill>
        <p:spPr>
          <a:xfrm>
            <a:off x="7087133" y="1885625"/>
            <a:ext cx="388349" cy="3883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1"/>
          <p:cNvSpPr txBox="1"/>
          <p:nvPr/>
        </p:nvSpPr>
        <p:spPr>
          <a:xfrm>
            <a:off x="7676249" y="1166648"/>
            <a:ext cx="2181600" cy="3136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0"/>
              <a:buFont typeface="Arial"/>
              <a:buNone/>
            </a:pPr>
            <a:r>
              <a:rPr b="1" i="0" lang="vi" sz="12000" u="none" cap="none" strike="noStrike">
                <a:solidFill>
                  <a:srgbClr val="3F5378"/>
                </a:solidFill>
                <a:latin typeface="Roboto Condensed"/>
                <a:ea typeface="Roboto Condensed"/>
                <a:cs typeface="Roboto Condensed"/>
                <a:sym typeface="Roboto Condensed"/>
              </a:rPr>
              <a:t>4</a:t>
            </a:r>
            <a:endParaRPr b="1" i="0" sz="3000" u="none" cap="none" strike="noStrike">
              <a:solidFill>
                <a:srgbClr val="3F5378"/>
              </a:solidFill>
              <a:latin typeface="Roboto Condensed"/>
              <a:ea typeface="Roboto Condensed"/>
              <a:cs typeface="Roboto Condensed"/>
              <a:sym typeface="Roboto Condensed"/>
            </a:endParaRPr>
          </a:p>
        </p:txBody>
      </p:sp>
      <p:pic>
        <p:nvPicPr>
          <p:cNvPr id="181" name="Google Shape;181;p21"/>
          <p:cNvPicPr preferRelativeResize="0"/>
          <p:nvPr/>
        </p:nvPicPr>
        <p:blipFill rotWithShape="1">
          <a:blip r:embed="rId3">
            <a:alphaModFix/>
          </a:blip>
          <a:srcRect b="0" l="0" r="0" t="0"/>
          <a:stretch/>
        </p:blipFill>
        <p:spPr>
          <a:xfrm>
            <a:off x="1994279" y="190822"/>
            <a:ext cx="3848100" cy="825500"/>
          </a:xfrm>
          <a:prstGeom prst="rect">
            <a:avLst/>
          </a:prstGeom>
          <a:noFill/>
          <a:ln>
            <a:noFill/>
          </a:ln>
        </p:spPr>
      </p:pic>
      <p:grpSp>
        <p:nvGrpSpPr>
          <p:cNvPr id="182" name="Google Shape;182;p21"/>
          <p:cNvGrpSpPr/>
          <p:nvPr/>
        </p:nvGrpSpPr>
        <p:grpSpPr>
          <a:xfrm>
            <a:off x="132935" y="1881345"/>
            <a:ext cx="5633001" cy="1769492"/>
            <a:chOff x="132935" y="1429406"/>
            <a:chExt cx="5633001" cy="1769492"/>
          </a:xfrm>
        </p:grpSpPr>
        <p:sp>
          <p:nvSpPr>
            <p:cNvPr id="183" name="Google Shape;183;p21"/>
            <p:cNvSpPr txBox="1"/>
            <p:nvPr/>
          </p:nvSpPr>
          <p:spPr>
            <a:xfrm>
              <a:off x="2043248" y="1778637"/>
              <a:ext cx="3722688" cy="1420261"/>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000"/>
                <a:buFont typeface="Arial"/>
                <a:buNone/>
              </a:pPr>
              <a:r>
                <a:rPr b="0" i="0" lang="vi" sz="2000" u="none" cap="none" strike="noStrike">
                  <a:solidFill>
                    <a:schemeClr val="lt1"/>
                  </a:solidFill>
                  <a:latin typeface="Arial"/>
                  <a:ea typeface="Arial"/>
                  <a:cs typeface="Arial"/>
                  <a:sym typeface="Arial"/>
                </a:rPr>
                <a:t>Nguyễn Minh Hưng – Leader</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r>
                <a:rPr b="0" i="0" lang="vi" sz="2000" u="none" cap="none" strike="noStrike">
                  <a:solidFill>
                    <a:schemeClr val="lt1"/>
                  </a:solidFill>
                  <a:latin typeface="Arial"/>
                  <a:ea typeface="Arial"/>
                  <a:cs typeface="Arial"/>
                  <a:sym typeface="Arial"/>
                </a:rPr>
                <a:t>Cao Trung Hiếu – Member</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r>
                <a:rPr b="0" i="0" lang="vi" sz="2000" u="none" cap="none" strike="noStrike">
                  <a:solidFill>
                    <a:schemeClr val="lt1"/>
                  </a:solidFill>
                  <a:latin typeface="Arial"/>
                  <a:ea typeface="Arial"/>
                  <a:cs typeface="Arial"/>
                  <a:sym typeface="Arial"/>
                </a:rPr>
                <a:t>Trương Tấn Sang – Member</a:t>
              </a:r>
              <a:endParaRPr b="0" i="0" sz="1400" u="none" cap="none" strike="noStrike">
                <a:solidFill>
                  <a:srgbClr val="000000"/>
                </a:solidFill>
                <a:latin typeface="Arial"/>
                <a:ea typeface="Arial"/>
                <a:cs typeface="Arial"/>
                <a:sym typeface="Arial"/>
              </a:endParaRPr>
            </a:p>
          </p:txBody>
        </p:sp>
        <p:sp>
          <p:nvSpPr>
            <p:cNvPr id="184" name="Google Shape;184;p21"/>
            <p:cNvSpPr txBox="1"/>
            <p:nvPr/>
          </p:nvSpPr>
          <p:spPr>
            <a:xfrm>
              <a:off x="132935" y="1429406"/>
              <a:ext cx="3722688" cy="496931"/>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000"/>
                <a:buFont typeface="Arial"/>
                <a:buNone/>
              </a:pPr>
              <a:r>
                <a:rPr b="0" i="0" lang="vi" sz="2000" u="none" cap="none" strike="noStrike">
                  <a:solidFill>
                    <a:schemeClr val="lt1"/>
                  </a:solidFill>
                  <a:latin typeface="Arial"/>
                  <a:ea typeface="Arial"/>
                  <a:cs typeface="Arial"/>
                  <a:sym typeface="Arial"/>
                </a:rPr>
                <a:t>OUR TEAM:</a:t>
              </a:r>
              <a:endParaRPr b="0" i="0" sz="1400" u="none" cap="none" strike="noStrike">
                <a:solidFill>
                  <a:srgbClr val="000000"/>
                </a:solidFill>
                <a:latin typeface="Arial"/>
                <a:ea typeface="Arial"/>
                <a:cs typeface="Arial"/>
                <a:sym typeface="Arial"/>
              </a:endParaRPr>
            </a:p>
          </p:txBody>
        </p:sp>
      </p:grpSp>
      <p:sp>
        <p:nvSpPr>
          <p:cNvPr id="185" name="Google Shape;185;p21"/>
          <p:cNvSpPr txBox="1"/>
          <p:nvPr/>
        </p:nvSpPr>
        <p:spPr>
          <a:xfrm>
            <a:off x="132935" y="1097365"/>
            <a:ext cx="5448414" cy="958596"/>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000"/>
              <a:buFont typeface="Arial"/>
              <a:buNone/>
            </a:pPr>
            <a:r>
              <a:rPr b="0" i="0" lang="vi" sz="2000" u="none" cap="none" strike="noStrike">
                <a:solidFill>
                  <a:schemeClr val="lt1"/>
                </a:solidFill>
                <a:latin typeface="Arial"/>
                <a:ea typeface="Arial"/>
                <a:cs typeface="Arial"/>
                <a:sym typeface="Arial"/>
              </a:rPr>
              <a:t>SUPERVISORS: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r>
              <a:rPr b="0" i="0" lang="vi" sz="2000" u="none" cap="none" strike="noStrike">
                <a:solidFill>
                  <a:schemeClr val="lt1"/>
                </a:solidFill>
                <a:latin typeface="Arial"/>
                <a:ea typeface="Arial"/>
                <a:cs typeface="Arial"/>
                <a:sym typeface="Arial"/>
              </a:rPr>
              <a:t>                           Mr. Kiều Trọng Khánh</a:t>
            </a:r>
            <a:endParaRPr b="0" i="0" sz="2000" u="none" cap="none" strike="noStrike">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0" name="Shape 840"/>
        <p:cNvGrpSpPr/>
        <p:nvPr/>
      </p:nvGrpSpPr>
      <p:grpSpPr>
        <a:xfrm>
          <a:off x="0" y="0"/>
          <a:ext cx="0" cy="0"/>
          <a:chOff x="0" y="0"/>
          <a:chExt cx="0" cy="0"/>
        </a:xfrm>
      </p:grpSpPr>
      <p:sp>
        <p:nvSpPr>
          <p:cNvPr id="841" name="Google Shape;841;p39"/>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IMPORT QUESTION ISSUE</a:t>
            </a:r>
            <a:endParaRPr/>
          </a:p>
        </p:txBody>
      </p:sp>
      <p:sp>
        <p:nvSpPr>
          <p:cNvPr id="842" name="Google Shape;842;p39"/>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pic>
        <p:nvPicPr>
          <p:cNvPr id="843" name="Google Shape;843;p39"/>
          <p:cNvPicPr preferRelativeResize="0"/>
          <p:nvPr/>
        </p:nvPicPr>
        <p:blipFill rotWithShape="1">
          <a:blip r:embed="rId3">
            <a:alphaModFix/>
          </a:blip>
          <a:srcRect b="0" l="0" r="0" t="0"/>
          <a:stretch/>
        </p:blipFill>
        <p:spPr>
          <a:xfrm>
            <a:off x="607690" y="2669444"/>
            <a:ext cx="918369" cy="918369"/>
          </a:xfrm>
          <a:prstGeom prst="rect">
            <a:avLst/>
          </a:prstGeom>
          <a:noFill/>
          <a:ln>
            <a:noFill/>
          </a:ln>
        </p:spPr>
      </p:pic>
      <p:sp>
        <p:nvSpPr>
          <p:cNvPr id="844" name="Google Shape;844;p39"/>
          <p:cNvSpPr txBox="1"/>
          <p:nvPr/>
        </p:nvSpPr>
        <p:spPr>
          <a:xfrm>
            <a:off x="598636" y="3587813"/>
            <a:ext cx="936475"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Teacher</a:t>
            </a:r>
            <a:endParaRPr b="0" i="0" sz="1400" u="none" cap="none" strike="noStrike">
              <a:solidFill>
                <a:srgbClr val="000000"/>
              </a:solidFill>
              <a:latin typeface="Arial"/>
              <a:ea typeface="Arial"/>
              <a:cs typeface="Arial"/>
              <a:sym typeface="Arial"/>
            </a:endParaRPr>
          </a:p>
        </p:txBody>
      </p:sp>
      <p:sp>
        <p:nvSpPr>
          <p:cNvPr id="845" name="Google Shape;845;p39"/>
          <p:cNvSpPr txBox="1"/>
          <p:nvPr/>
        </p:nvSpPr>
        <p:spPr>
          <a:xfrm>
            <a:off x="607690" y="1673583"/>
            <a:ext cx="4782078"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 Teacher wants to add questions to question bank</a:t>
            </a:r>
            <a:endParaRPr b="0" i="0" sz="1400" u="none" cap="none" strike="noStrike">
              <a:solidFill>
                <a:srgbClr val="000000"/>
              </a:solidFill>
              <a:latin typeface="Arial"/>
              <a:ea typeface="Arial"/>
              <a:cs typeface="Arial"/>
              <a:sym typeface="Arial"/>
            </a:endParaRPr>
          </a:p>
        </p:txBody>
      </p:sp>
      <p:sp>
        <p:nvSpPr>
          <p:cNvPr id="846" name="Google Shape;846;p39"/>
          <p:cNvSpPr txBox="1"/>
          <p:nvPr/>
        </p:nvSpPr>
        <p:spPr>
          <a:xfrm>
            <a:off x="7123288" y="0"/>
            <a:ext cx="1821332" cy="151323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SOLUTIONS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HANDLING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ALGORITHMS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DATA STRUCTURE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0" name="Shape 850"/>
        <p:cNvGrpSpPr/>
        <p:nvPr/>
      </p:nvGrpSpPr>
      <p:grpSpPr>
        <a:xfrm>
          <a:off x="0" y="0"/>
          <a:ext cx="0" cy="0"/>
          <a:chOff x="0" y="0"/>
          <a:chExt cx="0" cy="0"/>
        </a:xfrm>
      </p:grpSpPr>
      <p:sp>
        <p:nvSpPr>
          <p:cNvPr id="851" name="Google Shape;851;p40"/>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IMPORT QUESTION ISSUE</a:t>
            </a:r>
            <a:endParaRPr/>
          </a:p>
        </p:txBody>
      </p:sp>
      <p:sp>
        <p:nvSpPr>
          <p:cNvPr id="852" name="Google Shape;852;p40"/>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pic>
        <p:nvPicPr>
          <p:cNvPr id="853" name="Google Shape;853;p40"/>
          <p:cNvPicPr preferRelativeResize="0"/>
          <p:nvPr/>
        </p:nvPicPr>
        <p:blipFill rotWithShape="1">
          <a:blip r:embed="rId3">
            <a:alphaModFix/>
          </a:blip>
          <a:srcRect b="0" l="0" r="0" t="0"/>
          <a:stretch/>
        </p:blipFill>
        <p:spPr>
          <a:xfrm>
            <a:off x="607690" y="2669444"/>
            <a:ext cx="918369" cy="918369"/>
          </a:xfrm>
          <a:prstGeom prst="rect">
            <a:avLst/>
          </a:prstGeom>
          <a:noFill/>
          <a:ln>
            <a:noFill/>
          </a:ln>
        </p:spPr>
      </p:pic>
      <p:sp>
        <p:nvSpPr>
          <p:cNvPr id="854" name="Google Shape;854;p40"/>
          <p:cNvSpPr txBox="1"/>
          <p:nvPr/>
        </p:nvSpPr>
        <p:spPr>
          <a:xfrm>
            <a:off x="589584" y="3587813"/>
            <a:ext cx="936475"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Teacher</a:t>
            </a:r>
            <a:endParaRPr b="0" i="0" sz="1400" u="none" cap="none" strike="noStrike">
              <a:solidFill>
                <a:srgbClr val="000000"/>
              </a:solidFill>
              <a:latin typeface="Arial"/>
              <a:ea typeface="Arial"/>
              <a:cs typeface="Arial"/>
              <a:sym typeface="Arial"/>
            </a:endParaRPr>
          </a:p>
        </p:txBody>
      </p:sp>
      <p:sp>
        <p:nvSpPr>
          <p:cNvPr id="855" name="Google Shape;855;p40"/>
          <p:cNvSpPr txBox="1"/>
          <p:nvPr/>
        </p:nvSpPr>
        <p:spPr>
          <a:xfrm>
            <a:off x="607690" y="1673583"/>
            <a:ext cx="4782078"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 Teacher wants to add questions to question bank</a:t>
            </a:r>
            <a:endParaRPr b="0" i="0" sz="1400" u="none" cap="none" strike="noStrike">
              <a:solidFill>
                <a:srgbClr val="000000"/>
              </a:solidFill>
              <a:latin typeface="Arial"/>
              <a:ea typeface="Arial"/>
              <a:cs typeface="Arial"/>
              <a:sym typeface="Arial"/>
            </a:endParaRPr>
          </a:p>
        </p:txBody>
      </p:sp>
      <p:sp>
        <p:nvSpPr>
          <p:cNvPr id="856" name="Google Shape;856;p40"/>
          <p:cNvSpPr/>
          <p:nvPr/>
        </p:nvSpPr>
        <p:spPr>
          <a:xfrm>
            <a:off x="1795391" y="2680109"/>
            <a:ext cx="1728210" cy="329038"/>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857" name="Google Shape;857;p40"/>
          <p:cNvSpPr/>
          <p:nvPr/>
        </p:nvSpPr>
        <p:spPr>
          <a:xfrm>
            <a:off x="1795391" y="3228098"/>
            <a:ext cx="1728210" cy="359715"/>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858" name="Google Shape;858;p40"/>
          <p:cNvSpPr txBox="1"/>
          <p:nvPr/>
        </p:nvSpPr>
        <p:spPr>
          <a:xfrm>
            <a:off x="1865981" y="2355625"/>
            <a:ext cx="1151277"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Upload file</a:t>
            </a:r>
            <a:endParaRPr b="0" i="0" sz="1400" u="none" cap="none" strike="noStrike">
              <a:solidFill>
                <a:srgbClr val="000000"/>
              </a:solidFill>
              <a:latin typeface="Arial"/>
              <a:ea typeface="Arial"/>
              <a:cs typeface="Arial"/>
              <a:sym typeface="Arial"/>
            </a:endParaRPr>
          </a:p>
        </p:txBody>
      </p:sp>
      <p:pic>
        <p:nvPicPr>
          <p:cNvPr id="859" name="Google Shape;859;p40"/>
          <p:cNvPicPr preferRelativeResize="0"/>
          <p:nvPr/>
        </p:nvPicPr>
        <p:blipFill rotWithShape="1">
          <a:blip r:embed="rId4">
            <a:alphaModFix/>
          </a:blip>
          <a:srcRect b="0" l="0" r="0" t="0"/>
          <a:stretch/>
        </p:blipFill>
        <p:spPr>
          <a:xfrm>
            <a:off x="2797206" y="2099914"/>
            <a:ext cx="665314" cy="665314"/>
          </a:xfrm>
          <a:prstGeom prst="rect">
            <a:avLst/>
          </a:prstGeom>
          <a:noFill/>
          <a:ln>
            <a:noFill/>
          </a:ln>
        </p:spPr>
      </p:pic>
      <p:sp>
        <p:nvSpPr>
          <p:cNvPr id="860" name="Google Shape;860;p40"/>
          <p:cNvSpPr txBox="1"/>
          <p:nvPr/>
        </p:nvSpPr>
        <p:spPr>
          <a:xfrm>
            <a:off x="1822016" y="3587813"/>
            <a:ext cx="1632178"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Create question</a:t>
            </a:r>
            <a:endParaRPr b="0" i="0" sz="1400" u="none" cap="none" strike="noStrike">
              <a:solidFill>
                <a:srgbClr val="000000"/>
              </a:solidFill>
              <a:latin typeface="Arial"/>
              <a:ea typeface="Arial"/>
              <a:cs typeface="Arial"/>
              <a:sym typeface="Arial"/>
            </a:endParaRPr>
          </a:p>
        </p:txBody>
      </p:sp>
      <p:sp>
        <p:nvSpPr>
          <p:cNvPr id="861" name="Google Shape;861;p40"/>
          <p:cNvSpPr txBox="1"/>
          <p:nvPr/>
        </p:nvSpPr>
        <p:spPr>
          <a:xfrm>
            <a:off x="2388155" y="2955790"/>
            <a:ext cx="413896"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Or</a:t>
            </a:r>
            <a:endParaRPr b="0" i="0" sz="1400" u="none" cap="none" strike="noStrike">
              <a:solidFill>
                <a:srgbClr val="000000"/>
              </a:solidFill>
              <a:latin typeface="Arial"/>
              <a:ea typeface="Arial"/>
              <a:cs typeface="Arial"/>
              <a:sym typeface="Arial"/>
            </a:endParaRPr>
          </a:p>
        </p:txBody>
      </p:sp>
      <p:sp>
        <p:nvSpPr>
          <p:cNvPr id="862" name="Google Shape;862;p40"/>
          <p:cNvSpPr txBox="1"/>
          <p:nvPr/>
        </p:nvSpPr>
        <p:spPr>
          <a:xfrm>
            <a:off x="7123288" y="0"/>
            <a:ext cx="1821332" cy="151323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SOLUTIONS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HANDLING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ALGORITHMS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DATA STRUCTURE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6" name="Shape 866"/>
        <p:cNvGrpSpPr/>
        <p:nvPr/>
      </p:nvGrpSpPr>
      <p:grpSpPr>
        <a:xfrm>
          <a:off x="0" y="0"/>
          <a:ext cx="0" cy="0"/>
          <a:chOff x="0" y="0"/>
          <a:chExt cx="0" cy="0"/>
        </a:xfrm>
      </p:grpSpPr>
      <p:sp>
        <p:nvSpPr>
          <p:cNvPr id="867" name="Google Shape;867;p41"/>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IMPORT QUESTION ISSUE</a:t>
            </a:r>
            <a:endParaRPr/>
          </a:p>
        </p:txBody>
      </p:sp>
      <p:sp>
        <p:nvSpPr>
          <p:cNvPr id="868" name="Google Shape;868;p41"/>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pic>
        <p:nvPicPr>
          <p:cNvPr id="869" name="Google Shape;869;p41"/>
          <p:cNvPicPr preferRelativeResize="0"/>
          <p:nvPr/>
        </p:nvPicPr>
        <p:blipFill rotWithShape="1">
          <a:blip r:embed="rId3">
            <a:alphaModFix/>
          </a:blip>
          <a:srcRect b="0" l="0" r="0" t="0"/>
          <a:stretch/>
        </p:blipFill>
        <p:spPr>
          <a:xfrm>
            <a:off x="607690" y="2669444"/>
            <a:ext cx="918369" cy="918369"/>
          </a:xfrm>
          <a:prstGeom prst="rect">
            <a:avLst/>
          </a:prstGeom>
          <a:noFill/>
          <a:ln>
            <a:noFill/>
          </a:ln>
        </p:spPr>
      </p:pic>
      <p:sp>
        <p:nvSpPr>
          <p:cNvPr id="870" name="Google Shape;870;p41"/>
          <p:cNvSpPr txBox="1"/>
          <p:nvPr/>
        </p:nvSpPr>
        <p:spPr>
          <a:xfrm>
            <a:off x="607690" y="1673583"/>
            <a:ext cx="4782078"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 Teacher wants to add questions to question bank</a:t>
            </a:r>
            <a:endParaRPr b="0" i="0" sz="1400" u="none" cap="none" strike="noStrike">
              <a:solidFill>
                <a:srgbClr val="000000"/>
              </a:solidFill>
              <a:latin typeface="Arial"/>
              <a:ea typeface="Arial"/>
              <a:cs typeface="Arial"/>
              <a:sym typeface="Arial"/>
            </a:endParaRPr>
          </a:p>
        </p:txBody>
      </p:sp>
      <p:sp>
        <p:nvSpPr>
          <p:cNvPr id="871" name="Google Shape;871;p41"/>
          <p:cNvSpPr/>
          <p:nvPr/>
        </p:nvSpPr>
        <p:spPr>
          <a:xfrm>
            <a:off x="1795391" y="2680109"/>
            <a:ext cx="1728210" cy="329038"/>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872" name="Google Shape;872;p41"/>
          <p:cNvSpPr/>
          <p:nvPr/>
        </p:nvSpPr>
        <p:spPr>
          <a:xfrm>
            <a:off x="1795391" y="3228098"/>
            <a:ext cx="1728210" cy="359715"/>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873" name="Google Shape;873;p41"/>
          <p:cNvSpPr txBox="1"/>
          <p:nvPr/>
        </p:nvSpPr>
        <p:spPr>
          <a:xfrm>
            <a:off x="1865981" y="2355625"/>
            <a:ext cx="1151277"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Upload file</a:t>
            </a:r>
            <a:endParaRPr b="0" i="0" sz="1400" u="none" cap="none" strike="noStrike">
              <a:solidFill>
                <a:srgbClr val="000000"/>
              </a:solidFill>
              <a:latin typeface="Arial"/>
              <a:ea typeface="Arial"/>
              <a:cs typeface="Arial"/>
              <a:sym typeface="Arial"/>
            </a:endParaRPr>
          </a:p>
        </p:txBody>
      </p:sp>
      <p:pic>
        <p:nvPicPr>
          <p:cNvPr id="874" name="Google Shape;874;p41"/>
          <p:cNvPicPr preferRelativeResize="0"/>
          <p:nvPr/>
        </p:nvPicPr>
        <p:blipFill rotWithShape="1">
          <a:blip r:embed="rId4">
            <a:alphaModFix/>
          </a:blip>
          <a:srcRect b="0" l="0" r="0" t="0"/>
          <a:stretch/>
        </p:blipFill>
        <p:spPr>
          <a:xfrm>
            <a:off x="2807480" y="2099914"/>
            <a:ext cx="665314" cy="665314"/>
          </a:xfrm>
          <a:prstGeom prst="rect">
            <a:avLst/>
          </a:prstGeom>
          <a:noFill/>
          <a:ln>
            <a:noFill/>
          </a:ln>
        </p:spPr>
      </p:pic>
      <p:sp>
        <p:nvSpPr>
          <p:cNvPr id="875" name="Google Shape;875;p41"/>
          <p:cNvSpPr txBox="1"/>
          <p:nvPr/>
        </p:nvSpPr>
        <p:spPr>
          <a:xfrm>
            <a:off x="1822016" y="3587813"/>
            <a:ext cx="1632178"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Create question</a:t>
            </a:r>
            <a:endParaRPr b="0" i="0" sz="1400" u="none" cap="none" strike="noStrike">
              <a:solidFill>
                <a:srgbClr val="000000"/>
              </a:solidFill>
              <a:latin typeface="Arial"/>
              <a:ea typeface="Arial"/>
              <a:cs typeface="Arial"/>
              <a:sym typeface="Arial"/>
            </a:endParaRPr>
          </a:p>
        </p:txBody>
      </p:sp>
      <p:sp>
        <p:nvSpPr>
          <p:cNvPr id="876" name="Google Shape;876;p41"/>
          <p:cNvSpPr txBox="1"/>
          <p:nvPr/>
        </p:nvSpPr>
        <p:spPr>
          <a:xfrm>
            <a:off x="2388155" y="2955790"/>
            <a:ext cx="413896"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Or</a:t>
            </a:r>
            <a:endParaRPr b="0" i="0" sz="1400" u="none" cap="none" strike="noStrike">
              <a:solidFill>
                <a:srgbClr val="000000"/>
              </a:solidFill>
              <a:latin typeface="Arial"/>
              <a:ea typeface="Arial"/>
              <a:cs typeface="Arial"/>
              <a:sym typeface="Arial"/>
            </a:endParaRPr>
          </a:p>
        </p:txBody>
      </p:sp>
      <p:pic>
        <p:nvPicPr>
          <p:cNvPr id="877" name="Google Shape;877;p41"/>
          <p:cNvPicPr preferRelativeResize="0"/>
          <p:nvPr/>
        </p:nvPicPr>
        <p:blipFill rotWithShape="1">
          <a:blip r:embed="rId5">
            <a:alphaModFix/>
          </a:blip>
          <a:srcRect b="0" l="0" r="0" t="0"/>
          <a:stretch/>
        </p:blipFill>
        <p:spPr>
          <a:xfrm>
            <a:off x="3863523" y="2650493"/>
            <a:ext cx="918369" cy="918369"/>
          </a:xfrm>
          <a:prstGeom prst="rect">
            <a:avLst/>
          </a:prstGeom>
          <a:noFill/>
          <a:ln>
            <a:noFill/>
          </a:ln>
        </p:spPr>
      </p:pic>
      <p:sp>
        <p:nvSpPr>
          <p:cNvPr id="878" name="Google Shape;878;p41"/>
          <p:cNvSpPr txBox="1"/>
          <p:nvPr/>
        </p:nvSpPr>
        <p:spPr>
          <a:xfrm>
            <a:off x="3700253" y="3637257"/>
            <a:ext cx="1507144"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Question bank</a:t>
            </a:r>
            <a:endParaRPr b="0" i="0" sz="1400" u="none" cap="none" strike="noStrike">
              <a:solidFill>
                <a:srgbClr val="000000"/>
              </a:solidFill>
              <a:latin typeface="Arial"/>
              <a:ea typeface="Arial"/>
              <a:cs typeface="Arial"/>
              <a:sym typeface="Arial"/>
            </a:endParaRPr>
          </a:p>
        </p:txBody>
      </p:sp>
      <p:sp>
        <p:nvSpPr>
          <p:cNvPr id="879" name="Google Shape;879;p41"/>
          <p:cNvSpPr txBox="1"/>
          <p:nvPr/>
        </p:nvSpPr>
        <p:spPr>
          <a:xfrm>
            <a:off x="589584" y="3587813"/>
            <a:ext cx="936475"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Teacher</a:t>
            </a:r>
            <a:endParaRPr b="0" i="0" sz="1400" u="none" cap="none" strike="noStrike">
              <a:solidFill>
                <a:srgbClr val="000000"/>
              </a:solidFill>
              <a:latin typeface="Arial"/>
              <a:ea typeface="Arial"/>
              <a:cs typeface="Arial"/>
              <a:sym typeface="Arial"/>
            </a:endParaRPr>
          </a:p>
        </p:txBody>
      </p:sp>
      <p:sp>
        <p:nvSpPr>
          <p:cNvPr id="880" name="Google Shape;880;p41"/>
          <p:cNvSpPr txBox="1"/>
          <p:nvPr/>
        </p:nvSpPr>
        <p:spPr>
          <a:xfrm>
            <a:off x="7123288" y="0"/>
            <a:ext cx="1821300" cy="151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SOLUTIONS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HANDLING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ALGORITHMS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DATA STRUCTURE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4" name="Shape 884"/>
        <p:cNvGrpSpPr/>
        <p:nvPr/>
      </p:nvGrpSpPr>
      <p:grpSpPr>
        <a:xfrm>
          <a:off x="0" y="0"/>
          <a:ext cx="0" cy="0"/>
          <a:chOff x="0" y="0"/>
          <a:chExt cx="0" cy="0"/>
        </a:xfrm>
      </p:grpSpPr>
      <p:sp>
        <p:nvSpPr>
          <p:cNvPr id="885" name="Google Shape;885;p42"/>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IMPORT QUESTION ISSUE</a:t>
            </a:r>
            <a:endParaRPr/>
          </a:p>
        </p:txBody>
      </p:sp>
      <p:sp>
        <p:nvSpPr>
          <p:cNvPr id="886" name="Google Shape;886;p42"/>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pic>
        <p:nvPicPr>
          <p:cNvPr id="887" name="Google Shape;887;p42"/>
          <p:cNvPicPr preferRelativeResize="0"/>
          <p:nvPr/>
        </p:nvPicPr>
        <p:blipFill rotWithShape="1">
          <a:blip r:embed="rId3">
            <a:alphaModFix/>
          </a:blip>
          <a:srcRect b="0" l="0" r="0" t="0"/>
          <a:stretch/>
        </p:blipFill>
        <p:spPr>
          <a:xfrm>
            <a:off x="607690" y="2669444"/>
            <a:ext cx="918369" cy="918369"/>
          </a:xfrm>
          <a:prstGeom prst="rect">
            <a:avLst/>
          </a:prstGeom>
          <a:noFill/>
          <a:ln>
            <a:noFill/>
          </a:ln>
        </p:spPr>
      </p:pic>
      <p:sp>
        <p:nvSpPr>
          <p:cNvPr id="888" name="Google Shape;888;p42"/>
          <p:cNvSpPr txBox="1"/>
          <p:nvPr/>
        </p:nvSpPr>
        <p:spPr>
          <a:xfrm>
            <a:off x="607690" y="1673583"/>
            <a:ext cx="47820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 Teacher wants to add questions to question bank</a:t>
            </a:r>
            <a:endParaRPr b="0" i="0" sz="1400" u="none" cap="none" strike="noStrike">
              <a:solidFill>
                <a:srgbClr val="000000"/>
              </a:solidFill>
              <a:latin typeface="Arial"/>
              <a:ea typeface="Arial"/>
              <a:cs typeface="Arial"/>
              <a:sym typeface="Arial"/>
            </a:endParaRPr>
          </a:p>
        </p:txBody>
      </p:sp>
      <p:sp>
        <p:nvSpPr>
          <p:cNvPr id="889" name="Google Shape;889;p42"/>
          <p:cNvSpPr/>
          <p:nvPr/>
        </p:nvSpPr>
        <p:spPr>
          <a:xfrm>
            <a:off x="1795391" y="2680109"/>
            <a:ext cx="1728300" cy="329100"/>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890" name="Google Shape;890;p42"/>
          <p:cNvSpPr/>
          <p:nvPr/>
        </p:nvSpPr>
        <p:spPr>
          <a:xfrm>
            <a:off x="1795391" y="3228098"/>
            <a:ext cx="1728300" cy="359700"/>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891" name="Google Shape;891;p42"/>
          <p:cNvSpPr txBox="1"/>
          <p:nvPr/>
        </p:nvSpPr>
        <p:spPr>
          <a:xfrm>
            <a:off x="1865981" y="2355625"/>
            <a:ext cx="11514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Upload file</a:t>
            </a:r>
            <a:endParaRPr b="0" i="0" sz="1400" u="none" cap="none" strike="noStrike">
              <a:solidFill>
                <a:srgbClr val="000000"/>
              </a:solidFill>
              <a:latin typeface="Arial"/>
              <a:ea typeface="Arial"/>
              <a:cs typeface="Arial"/>
              <a:sym typeface="Arial"/>
            </a:endParaRPr>
          </a:p>
        </p:txBody>
      </p:sp>
      <p:pic>
        <p:nvPicPr>
          <p:cNvPr id="892" name="Google Shape;892;p42"/>
          <p:cNvPicPr preferRelativeResize="0"/>
          <p:nvPr/>
        </p:nvPicPr>
        <p:blipFill rotWithShape="1">
          <a:blip r:embed="rId4">
            <a:alphaModFix/>
          </a:blip>
          <a:srcRect b="0" l="0" r="0" t="0"/>
          <a:stretch/>
        </p:blipFill>
        <p:spPr>
          <a:xfrm>
            <a:off x="2807480" y="2099914"/>
            <a:ext cx="665315" cy="665315"/>
          </a:xfrm>
          <a:prstGeom prst="rect">
            <a:avLst/>
          </a:prstGeom>
          <a:noFill/>
          <a:ln>
            <a:noFill/>
          </a:ln>
        </p:spPr>
      </p:pic>
      <p:sp>
        <p:nvSpPr>
          <p:cNvPr id="893" name="Google Shape;893;p42"/>
          <p:cNvSpPr txBox="1"/>
          <p:nvPr/>
        </p:nvSpPr>
        <p:spPr>
          <a:xfrm>
            <a:off x="1822016" y="3587813"/>
            <a:ext cx="16323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Create question</a:t>
            </a:r>
            <a:endParaRPr b="0" i="0" sz="1400" u="none" cap="none" strike="noStrike">
              <a:solidFill>
                <a:srgbClr val="000000"/>
              </a:solidFill>
              <a:latin typeface="Arial"/>
              <a:ea typeface="Arial"/>
              <a:cs typeface="Arial"/>
              <a:sym typeface="Arial"/>
            </a:endParaRPr>
          </a:p>
        </p:txBody>
      </p:sp>
      <p:sp>
        <p:nvSpPr>
          <p:cNvPr id="894" name="Google Shape;894;p42"/>
          <p:cNvSpPr txBox="1"/>
          <p:nvPr/>
        </p:nvSpPr>
        <p:spPr>
          <a:xfrm>
            <a:off x="2388155" y="2955790"/>
            <a:ext cx="4140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Or</a:t>
            </a:r>
            <a:endParaRPr b="0" i="0" sz="1400" u="none" cap="none" strike="noStrike">
              <a:solidFill>
                <a:srgbClr val="000000"/>
              </a:solidFill>
              <a:latin typeface="Arial"/>
              <a:ea typeface="Arial"/>
              <a:cs typeface="Arial"/>
              <a:sym typeface="Arial"/>
            </a:endParaRPr>
          </a:p>
        </p:txBody>
      </p:sp>
      <p:pic>
        <p:nvPicPr>
          <p:cNvPr id="895" name="Google Shape;895;p42"/>
          <p:cNvPicPr preferRelativeResize="0"/>
          <p:nvPr/>
        </p:nvPicPr>
        <p:blipFill rotWithShape="1">
          <a:blip r:embed="rId5">
            <a:alphaModFix/>
          </a:blip>
          <a:srcRect b="0" l="0" r="0" t="0"/>
          <a:stretch/>
        </p:blipFill>
        <p:spPr>
          <a:xfrm>
            <a:off x="3863523" y="2650493"/>
            <a:ext cx="918369" cy="918369"/>
          </a:xfrm>
          <a:prstGeom prst="rect">
            <a:avLst/>
          </a:prstGeom>
          <a:noFill/>
          <a:ln>
            <a:noFill/>
          </a:ln>
        </p:spPr>
      </p:pic>
      <p:sp>
        <p:nvSpPr>
          <p:cNvPr id="896" name="Google Shape;896;p42"/>
          <p:cNvSpPr txBox="1"/>
          <p:nvPr/>
        </p:nvSpPr>
        <p:spPr>
          <a:xfrm>
            <a:off x="3700253" y="3637257"/>
            <a:ext cx="15072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Question bank</a:t>
            </a:r>
            <a:endParaRPr b="0" i="0" sz="1400" u="none" cap="none" strike="noStrike">
              <a:solidFill>
                <a:srgbClr val="000000"/>
              </a:solidFill>
              <a:latin typeface="Arial"/>
              <a:ea typeface="Arial"/>
              <a:cs typeface="Arial"/>
              <a:sym typeface="Arial"/>
            </a:endParaRPr>
          </a:p>
        </p:txBody>
      </p:sp>
      <p:sp>
        <p:nvSpPr>
          <p:cNvPr id="897" name="Google Shape;897;p42"/>
          <p:cNvSpPr txBox="1"/>
          <p:nvPr/>
        </p:nvSpPr>
        <p:spPr>
          <a:xfrm>
            <a:off x="589584" y="3587813"/>
            <a:ext cx="9366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Teacher</a:t>
            </a:r>
            <a:endParaRPr b="0" i="0" sz="1400" u="none" cap="none" strike="noStrike">
              <a:solidFill>
                <a:srgbClr val="000000"/>
              </a:solidFill>
              <a:latin typeface="Arial"/>
              <a:ea typeface="Arial"/>
              <a:cs typeface="Arial"/>
              <a:sym typeface="Arial"/>
            </a:endParaRPr>
          </a:p>
        </p:txBody>
      </p:sp>
      <p:sp>
        <p:nvSpPr>
          <p:cNvPr id="898" name="Google Shape;898;p42"/>
          <p:cNvSpPr txBox="1"/>
          <p:nvPr/>
        </p:nvSpPr>
        <p:spPr>
          <a:xfrm>
            <a:off x="7123288" y="0"/>
            <a:ext cx="1821300" cy="151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SOLUTIONS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HANDLING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ALGORITHMS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DATA STRUCTURE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
        <p:nvSpPr>
          <p:cNvPr id="899" name="Google Shape;899;p42"/>
          <p:cNvSpPr/>
          <p:nvPr/>
        </p:nvSpPr>
        <p:spPr>
          <a:xfrm>
            <a:off x="3549750" y="2353000"/>
            <a:ext cx="1632300" cy="116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42"/>
          <p:cNvSpPr txBox="1"/>
          <p:nvPr/>
        </p:nvSpPr>
        <p:spPr>
          <a:xfrm>
            <a:off x="5376750" y="2177200"/>
            <a:ext cx="1283400" cy="44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File structure</a:t>
            </a:r>
            <a:endParaRPr b="0" i="0" sz="1400" u="none" cap="none" strike="noStrike">
              <a:solidFill>
                <a:srgbClr val="000000"/>
              </a:solidFill>
              <a:latin typeface="Arial"/>
              <a:ea typeface="Arial"/>
              <a:cs typeface="Arial"/>
              <a:sym typeface="Arial"/>
            </a:endParaRPr>
          </a:p>
        </p:txBody>
      </p:sp>
      <p:cxnSp>
        <p:nvCxnSpPr>
          <p:cNvPr id="901" name="Google Shape;901;p42"/>
          <p:cNvCxnSpPr/>
          <p:nvPr/>
        </p:nvCxnSpPr>
        <p:spPr>
          <a:xfrm flipH="1" rot="10800000">
            <a:off x="6660150" y="1956100"/>
            <a:ext cx="631200" cy="444900"/>
          </a:xfrm>
          <a:prstGeom prst="bentConnector3">
            <a:avLst>
              <a:gd fmla="val 50000" name="adj1"/>
            </a:avLst>
          </a:prstGeom>
          <a:noFill/>
          <a:ln cap="flat" cmpd="sng" w="9525">
            <a:solidFill>
              <a:schemeClr val="dk2"/>
            </a:solidFill>
            <a:prstDash val="solid"/>
            <a:round/>
            <a:headEnd len="sm" w="sm" type="none"/>
            <a:tailEnd len="med" w="med" type="stealth"/>
          </a:ln>
        </p:spPr>
      </p:cxnSp>
      <p:sp>
        <p:nvSpPr>
          <p:cNvPr id="902" name="Google Shape;902;p42"/>
          <p:cNvSpPr txBox="1"/>
          <p:nvPr/>
        </p:nvSpPr>
        <p:spPr>
          <a:xfrm>
            <a:off x="7415200" y="1673575"/>
            <a:ext cx="1283400" cy="44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Question 1</a:t>
            </a:r>
            <a:endParaRPr b="0" i="0" sz="1400" u="none" cap="none" strike="noStrike">
              <a:solidFill>
                <a:srgbClr val="000000"/>
              </a:solidFill>
              <a:latin typeface="Arial"/>
              <a:ea typeface="Arial"/>
              <a:cs typeface="Arial"/>
              <a:sym typeface="Arial"/>
            </a:endParaRPr>
          </a:p>
        </p:txBody>
      </p:sp>
      <p:cxnSp>
        <p:nvCxnSpPr>
          <p:cNvPr id="903" name="Google Shape;903;p42"/>
          <p:cNvCxnSpPr/>
          <p:nvPr/>
        </p:nvCxnSpPr>
        <p:spPr>
          <a:xfrm flipH="1" rot="10800000">
            <a:off x="6660150" y="2194075"/>
            <a:ext cx="641700" cy="202800"/>
          </a:xfrm>
          <a:prstGeom prst="bentConnector3">
            <a:avLst>
              <a:gd fmla="val 50000" name="adj1"/>
            </a:avLst>
          </a:prstGeom>
          <a:noFill/>
          <a:ln cap="flat" cmpd="sng" w="9525">
            <a:solidFill>
              <a:schemeClr val="dk2"/>
            </a:solidFill>
            <a:prstDash val="solid"/>
            <a:round/>
            <a:headEnd len="sm" w="sm" type="none"/>
            <a:tailEnd len="med" w="med" type="stealth"/>
          </a:ln>
        </p:spPr>
      </p:cxnSp>
      <p:sp>
        <p:nvSpPr>
          <p:cNvPr id="904" name="Google Shape;904;p42"/>
          <p:cNvSpPr txBox="1"/>
          <p:nvPr/>
        </p:nvSpPr>
        <p:spPr>
          <a:xfrm>
            <a:off x="7415200" y="1984300"/>
            <a:ext cx="1283400" cy="44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Question 2</a:t>
            </a:r>
            <a:endParaRPr b="0" i="0" sz="1400" u="none" cap="none" strike="noStrike">
              <a:solidFill>
                <a:srgbClr val="000000"/>
              </a:solidFill>
              <a:latin typeface="Arial"/>
              <a:ea typeface="Arial"/>
              <a:cs typeface="Arial"/>
              <a:sym typeface="Arial"/>
            </a:endParaRPr>
          </a:p>
        </p:txBody>
      </p:sp>
      <p:sp>
        <p:nvSpPr>
          <p:cNvPr id="905" name="Google Shape;905;p42"/>
          <p:cNvSpPr txBox="1"/>
          <p:nvPr/>
        </p:nvSpPr>
        <p:spPr>
          <a:xfrm>
            <a:off x="7339000" y="2278825"/>
            <a:ext cx="1283400" cy="444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906" name="Google Shape;906;p42"/>
          <p:cNvSpPr txBox="1"/>
          <p:nvPr/>
        </p:nvSpPr>
        <p:spPr>
          <a:xfrm>
            <a:off x="7339000" y="2349300"/>
            <a:ext cx="1283400" cy="444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907" name="Google Shape;907;p42"/>
          <p:cNvSpPr txBox="1"/>
          <p:nvPr/>
        </p:nvSpPr>
        <p:spPr>
          <a:xfrm>
            <a:off x="7339000" y="2429200"/>
            <a:ext cx="1283400" cy="444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cxnSp>
        <p:nvCxnSpPr>
          <p:cNvPr id="908" name="Google Shape;908;p42"/>
          <p:cNvCxnSpPr>
            <a:endCxn id="907" idx="1"/>
          </p:cNvCxnSpPr>
          <p:nvPr/>
        </p:nvCxnSpPr>
        <p:spPr>
          <a:xfrm>
            <a:off x="6660100" y="2399650"/>
            <a:ext cx="678900" cy="252000"/>
          </a:xfrm>
          <a:prstGeom prst="bentConnector3">
            <a:avLst>
              <a:gd fmla="val 45739" name="adj1"/>
            </a:avLst>
          </a:prstGeom>
          <a:noFill/>
          <a:ln cap="flat" cmpd="sng" w="9525">
            <a:solidFill>
              <a:schemeClr val="dk2"/>
            </a:solidFill>
            <a:prstDash val="solid"/>
            <a:round/>
            <a:headEnd len="sm" w="sm" type="none"/>
            <a:tailEnd len="med" w="med" type="stealth"/>
          </a:ln>
        </p:spPr>
      </p:cxnSp>
      <p:cxnSp>
        <p:nvCxnSpPr>
          <p:cNvPr id="909" name="Google Shape;909;p42"/>
          <p:cNvCxnSpPr>
            <a:stCxn id="900" idx="3"/>
          </p:cNvCxnSpPr>
          <p:nvPr/>
        </p:nvCxnSpPr>
        <p:spPr>
          <a:xfrm>
            <a:off x="6660150" y="2399650"/>
            <a:ext cx="684000" cy="537900"/>
          </a:xfrm>
          <a:prstGeom prst="bentConnector3">
            <a:avLst>
              <a:gd fmla="val 45647" name="adj1"/>
            </a:avLst>
          </a:prstGeom>
          <a:noFill/>
          <a:ln cap="flat" cmpd="sng" w="9525">
            <a:solidFill>
              <a:schemeClr val="dk2"/>
            </a:solidFill>
            <a:prstDash val="solid"/>
            <a:round/>
            <a:headEnd len="sm" w="sm" type="none"/>
            <a:tailEnd len="med" w="med" type="stealth"/>
          </a:ln>
        </p:spPr>
      </p:cxnSp>
      <p:sp>
        <p:nvSpPr>
          <p:cNvPr id="910" name="Google Shape;910;p42"/>
          <p:cNvSpPr txBox="1"/>
          <p:nvPr/>
        </p:nvSpPr>
        <p:spPr>
          <a:xfrm>
            <a:off x="7398650" y="2723725"/>
            <a:ext cx="1283400" cy="44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Question 10</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4" name="Shape 914"/>
        <p:cNvGrpSpPr/>
        <p:nvPr/>
      </p:nvGrpSpPr>
      <p:grpSpPr>
        <a:xfrm>
          <a:off x="0" y="0"/>
          <a:ext cx="0" cy="0"/>
          <a:chOff x="0" y="0"/>
          <a:chExt cx="0" cy="0"/>
        </a:xfrm>
      </p:grpSpPr>
      <p:sp>
        <p:nvSpPr>
          <p:cNvPr id="915" name="Google Shape;915;p43"/>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IMPORT QUESTION ISSUE</a:t>
            </a:r>
            <a:endParaRPr/>
          </a:p>
        </p:txBody>
      </p:sp>
      <p:sp>
        <p:nvSpPr>
          <p:cNvPr id="916" name="Google Shape;916;p43"/>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sp>
        <p:nvSpPr>
          <p:cNvPr id="917" name="Google Shape;917;p43"/>
          <p:cNvSpPr txBox="1"/>
          <p:nvPr/>
        </p:nvSpPr>
        <p:spPr>
          <a:xfrm>
            <a:off x="334005" y="3647712"/>
            <a:ext cx="1645002"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Another teacher</a:t>
            </a:r>
            <a:endParaRPr b="0" i="0" sz="1400" u="none" cap="none" strike="noStrike">
              <a:solidFill>
                <a:srgbClr val="000000"/>
              </a:solidFill>
              <a:latin typeface="Arial"/>
              <a:ea typeface="Arial"/>
              <a:cs typeface="Arial"/>
              <a:sym typeface="Arial"/>
            </a:endParaRPr>
          </a:p>
        </p:txBody>
      </p:sp>
      <p:sp>
        <p:nvSpPr>
          <p:cNvPr id="918" name="Google Shape;918;p43"/>
          <p:cNvSpPr txBox="1"/>
          <p:nvPr/>
        </p:nvSpPr>
        <p:spPr>
          <a:xfrm>
            <a:off x="607691" y="1673583"/>
            <a:ext cx="7949288"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Another teacher wants to add questions to question bank</a:t>
            </a:r>
            <a:r>
              <a:rPr b="1" i="0" lang="vi" sz="1600" u="none" cap="none" strike="noStrike">
                <a:solidFill>
                  <a:srgbClr val="000000"/>
                </a:solidFill>
                <a:latin typeface="Arial"/>
                <a:ea typeface="Arial"/>
                <a:cs typeface="Arial"/>
                <a:sym typeface="Arial"/>
              </a:rPr>
              <a:t> </a:t>
            </a:r>
            <a:r>
              <a:rPr b="0" i="0" lang="vi" sz="1600" u="none" cap="none" strike="noStrike">
                <a:solidFill>
                  <a:srgbClr val="000000"/>
                </a:solidFill>
                <a:latin typeface="Arial"/>
                <a:ea typeface="Arial"/>
                <a:cs typeface="Arial"/>
                <a:sym typeface="Arial"/>
              </a:rPr>
              <a:t>too.</a:t>
            </a:r>
            <a:endParaRPr b="0" i="0" sz="1400" u="none" cap="none" strike="noStrike">
              <a:solidFill>
                <a:srgbClr val="000000"/>
              </a:solidFill>
              <a:latin typeface="Arial"/>
              <a:ea typeface="Arial"/>
              <a:cs typeface="Arial"/>
              <a:sym typeface="Arial"/>
            </a:endParaRPr>
          </a:p>
        </p:txBody>
      </p:sp>
      <p:sp>
        <p:nvSpPr>
          <p:cNvPr id="919" name="Google Shape;919;p43"/>
          <p:cNvSpPr txBox="1"/>
          <p:nvPr/>
        </p:nvSpPr>
        <p:spPr>
          <a:xfrm>
            <a:off x="7123288" y="0"/>
            <a:ext cx="1821332" cy="151323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SOLUTIONS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HANDLING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ALGORITHMS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DATA STRUCTURE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pic>
        <p:nvPicPr>
          <p:cNvPr id="920" name="Google Shape;920;p43"/>
          <p:cNvPicPr preferRelativeResize="0"/>
          <p:nvPr/>
        </p:nvPicPr>
        <p:blipFill rotWithShape="1">
          <a:blip r:embed="rId3">
            <a:alphaModFix/>
          </a:blip>
          <a:srcRect b="0" l="0" r="0" t="0"/>
          <a:stretch/>
        </p:blipFill>
        <p:spPr>
          <a:xfrm>
            <a:off x="732123" y="2668853"/>
            <a:ext cx="848765" cy="84876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4" name="Shape 924"/>
        <p:cNvGrpSpPr/>
        <p:nvPr/>
      </p:nvGrpSpPr>
      <p:grpSpPr>
        <a:xfrm>
          <a:off x="0" y="0"/>
          <a:ext cx="0" cy="0"/>
          <a:chOff x="0" y="0"/>
          <a:chExt cx="0" cy="0"/>
        </a:xfrm>
      </p:grpSpPr>
      <p:sp>
        <p:nvSpPr>
          <p:cNvPr id="925" name="Google Shape;925;p44"/>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IMPORT QUESTION ISSUE</a:t>
            </a:r>
            <a:endParaRPr/>
          </a:p>
        </p:txBody>
      </p:sp>
      <p:sp>
        <p:nvSpPr>
          <p:cNvPr id="926" name="Google Shape;926;p44"/>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sp>
        <p:nvSpPr>
          <p:cNvPr id="927" name="Google Shape;927;p44"/>
          <p:cNvSpPr txBox="1"/>
          <p:nvPr/>
        </p:nvSpPr>
        <p:spPr>
          <a:xfrm>
            <a:off x="607691" y="1673583"/>
            <a:ext cx="7949288" cy="58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Another teacher wants to add questions to question bank</a:t>
            </a:r>
            <a:r>
              <a:rPr b="1" i="0" lang="vi" sz="1600" u="none" cap="none" strike="noStrike">
                <a:solidFill>
                  <a:srgbClr val="000000"/>
                </a:solidFill>
                <a:latin typeface="Arial"/>
                <a:ea typeface="Arial"/>
                <a:cs typeface="Arial"/>
                <a:sym typeface="Arial"/>
              </a:rPr>
              <a:t> </a:t>
            </a:r>
            <a:r>
              <a:rPr b="0" i="0" lang="vi" sz="1600" u="none" cap="none" strike="noStrike">
                <a:solidFill>
                  <a:srgbClr val="000000"/>
                </a:solidFill>
                <a:latin typeface="Arial"/>
                <a:ea typeface="Arial"/>
                <a:cs typeface="Arial"/>
                <a:sym typeface="Arial"/>
              </a:rPr>
              <a:t>too. But some questions in this file are existed in question bank.</a:t>
            </a:r>
            <a:endParaRPr b="0" i="0" sz="1400" u="none" cap="none" strike="noStrike">
              <a:solidFill>
                <a:srgbClr val="000000"/>
              </a:solidFill>
              <a:latin typeface="Arial"/>
              <a:ea typeface="Arial"/>
              <a:cs typeface="Arial"/>
              <a:sym typeface="Arial"/>
            </a:endParaRPr>
          </a:p>
        </p:txBody>
      </p:sp>
      <p:sp>
        <p:nvSpPr>
          <p:cNvPr id="928" name="Google Shape;928;p44"/>
          <p:cNvSpPr/>
          <p:nvPr/>
        </p:nvSpPr>
        <p:spPr>
          <a:xfrm>
            <a:off x="1830361" y="3020939"/>
            <a:ext cx="1327509" cy="329038"/>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929" name="Google Shape;929;p44"/>
          <p:cNvSpPr txBox="1"/>
          <p:nvPr/>
        </p:nvSpPr>
        <p:spPr>
          <a:xfrm>
            <a:off x="1712305" y="2545804"/>
            <a:ext cx="11514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Upload file</a:t>
            </a:r>
            <a:endParaRPr b="0" i="0" sz="1400" u="none" cap="none" strike="noStrike">
              <a:solidFill>
                <a:srgbClr val="000000"/>
              </a:solidFill>
              <a:latin typeface="Arial"/>
              <a:ea typeface="Arial"/>
              <a:cs typeface="Arial"/>
              <a:sym typeface="Arial"/>
            </a:endParaRPr>
          </a:p>
        </p:txBody>
      </p:sp>
      <p:pic>
        <p:nvPicPr>
          <p:cNvPr id="930" name="Google Shape;930;p44"/>
          <p:cNvPicPr preferRelativeResize="0"/>
          <p:nvPr/>
        </p:nvPicPr>
        <p:blipFill rotWithShape="1">
          <a:blip r:embed="rId3">
            <a:alphaModFix/>
          </a:blip>
          <a:srcRect b="0" l="0" r="0" t="0"/>
          <a:stretch/>
        </p:blipFill>
        <p:spPr>
          <a:xfrm>
            <a:off x="2770749" y="2346576"/>
            <a:ext cx="584774" cy="584774"/>
          </a:xfrm>
          <a:prstGeom prst="rect">
            <a:avLst/>
          </a:prstGeom>
          <a:noFill/>
          <a:ln>
            <a:noFill/>
          </a:ln>
        </p:spPr>
      </p:pic>
      <p:pic>
        <p:nvPicPr>
          <p:cNvPr id="931" name="Google Shape;931;p44"/>
          <p:cNvPicPr preferRelativeResize="0"/>
          <p:nvPr/>
        </p:nvPicPr>
        <p:blipFill rotWithShape="1">
          <a:blip r:embed="rId4">
            <a:alphaModFix/>
          </a:blip>
          <a:srcRect b="0" l="0" r="0" t="0"/>
          <a:stretch/>
        </p:blipFill>
        <p:spPr>
          <a:xfrm>
            <a:off x="3684321" y="2773144"/>
            <a:ext cx="757373" cy="757373"/>
          </a:xfrm>
          <a:prstGeom prst="rect">
            <a:avLst/>
          </a:prstGeom>
          <a:noFill/>
          <a:ln>
            <a:noFill/>
          </a:ln>
        </p:spPr>
      </p:pic>
      <p:sp>
        <p:nvSpPr>
          <p:cNvPr id="932" name="Google Shape;932;p44"/>
          <p:cNvSpPr txBox="1"/>
          <p:nvPr/>
        </p:nvSpPr>
        <p:spPr>
          <a:xfrm>
            <a:off x="3355525" y="3647632"/>
            <a:ext cx="16809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Question bank</a:t>
            </a:r>
            <a:endParaRPr b="0" i="0" sz="1400" u="none" cap="none" strike="noStrike">
              <a:solidFill>
                <a:srgbClr val="000000"/>
              </a:solidFill>
              <a:latin typeface="Arial"/>
              <a:ea typeface="Arial"/>
              <a:cs typeface="Arial"/>
              <a:sym typeface="Arial"/>
            </a:endParaRPr>
          </a:p>
        </p:txBody>
      </p:sp>
      <p:sp>
        <p:nvSpPr>
          <p:cNvPr id="933" name="Google Shape;933;p44"/>
          <p:cNvSpPr txBox="1"/>
          <p:nvPr/>
        </p:nvSpPr>
        <p:spPr>
          <a:xfrm>
            <a:off x="7123288" y="0"/>
            <a:ext cx="1821332" cy="151323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SOLUTIONS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HANDLING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ALGORITHMS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DATA STRUCTURE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
        <p:nvSpPr>
          <p:cNvPr id="934" name="Google Shape;934;p44"/>
          <p:cNvSpPr txBox="1"/>
          <p:nvPr/>
        </p:nvSpPr>
        <p:spPr>
          <a:xfrm>
            <a:off x="334005" y="3647712"/>
            <a:ext cx="1645002"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Another teacher</a:t>
            </a:r>
            <a:endParaRPr b="0" i="0" sz="1400" u="none" cap="none" strike="noStrike">
              <a:solidFill>
                <a:srgbClr val="000000"/>
              </a:solidFill>
              <a:latin typeface="Arial"/>
              <a:ea typeface="Arial"/>
              <a:cs typeface="Arial"/>
              <a:sym typeface="Arial"/>
            </a:endParaRPr>
          </a:p>
        </p:txBody>
      </p:sp>
      <p:pic>
        <p:nvPicPr>
          <p:cNvPr id="935" name="Google Shape;935;p44"/>
          <p:cNvPicPr preferRelativeResize="0"/>
          <p:nvPr/>
        </p:nvPicPr>
        <p:blipFill rotWithShape="1">
          <a:blip r:embed="rId5">
            <a:alphaModFix/>
          </a:blip>
          <a:srcRect b="0" l="0" r="0" t="0"/>
          <a:stretch/>
        </p:blipFill>
        <p:spPr>
          <a:xfrm>
            <a:off x="732123" y="2668853"/>
            <a:ext cx="848765" cy="848765"/>
          </a:xfrm>
          <a:prstGeom prst="rect">
            <a:avLst/>
          </a:prstGeom>
          <a:noFill/>
          <a:ln>
            <a:noFill/>
          </a:ln>
        </p:spPr>
      </p:pic>
      <p:sp>
        <p:nvSpPr>
          <p:cNvPr id="936" name="Google Shape;936;p44"/>
          <p:cNvSpPr/>
          <p:nvPr/>
        </p:nvSpPr>
        <p:spPr>
          <a:xfrm>
            <a:off x="3602000" y="2570850"/>
            <a:ext cx="1327500" cy="116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44"/>
          <p:cNvSpPr txBox="1"/>
          <p:nvPr/>
        </p:nvSpPr>
        <p:spPr>
          <a:xfrm>
            <a:off x="4929525" y="2395050"/>
            <a:ext cx="1283400" cy="44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File structure</a:t>
            </a:r>
            <a:endParaRPr b="0" i="0" sz="1400" u="none" cap="none" strike="noStrike">
              <a:solidFill>
                <a:srgbClr val="000000"/>
              </a:solidFill>
              <a:latin typeface="Arial"/>
              <a:ea typeface="Arial"/>
              <a:cs typeface="Arial"/>
              <a:sym typeface="Arial"/>
            </a:endParaRPr>
          </a:p>
        </p:txBody>
      </p:sp>
      <p:cxnSp>
        <p:nvCxnSpPr>
          <p:cNvPr id="938" name="Google Shape;938;p44"/>
          <p:cNvCxnSpPr/>
          <p:nvPr/>
        </p:nvCxnSpPr>
        <p:spPr>
          <a:xfrm flipH="1" rot="10800000">
            <a:off x="6212925" y="2173950"/>
            <a:ext cx="631200" cy="444900"/>
          </a:xfrm>
          <a:prstGeom prst="bentConnector3">
            <a:avLst>
              <a:gd fmla="val 50000" name="adj1"/>
            </a:avLst>
          </a:prstGeom>
          <a:noFill/>
          <a:ln cap="flat" cmpd="sng" w="9525">
            <a:solidFill>
              <a:schemeClr val="dk2"/>
            </a:solidFill>
            <a:prstDash val="solid"/>
            <a:round/>
            <a:headEnd len="sm" w="sm" type="none"/>
            <a:tailEnd len="med" w="med" type="stealth"/>
          </a:ln>
        </p:spPr>
      </p:cxnSp>
      <p:sp>
        <p:nvSpPr>
          <p:cNvPr id="939" name="Google Shape;939;p44"/>
          <p:cNvSpPr txBox="1"/>
          <p:nvPr/>
        </p:nvSpPr>
        <p:spPr>
          <a:xfrm>
            <a:off x="6967975" y="1891425"/>
            <a:ext cx="1283400" cy="44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Question 2</a:t>
            </a:r>
            <a:endParaRPr b="0" i="0" sz="1400" u="none" cap="none" strike="noStrike">
              <a:solidFill>
                <a:srgbClr val="000000"/>
              </a:solidFill>
              <a:latin typeface="Arial"/>
              <a:ea typeface="Arial"/>
              <a:cs typeface="Arial"/>
              <a:sym typeface="Arial"/>
            </a:endParaRPr>
          </a:p>
        </p:txBody>
      </p:sp>
      <p:cxnSp>
        <p:nvCxnSpPr>
          <p:cNvPr id="940" name="Google Shape;940;p44"/>
          <p:cNvCxnSpPr/>
          <p:nvPr/>
        </p:nvCxnSpPr>
        <p:spPr>
          <a:xfrm flipH="1" rot="10800000">
            <a:off x="6212925" y="2411925"/>
            <a:ext cx="641700" cy="202800"/>
          </a:xfrm>
          <a:prstGeom prst="bentConnector3">
            <a:avLst>
              <a:gd fmla="val 50000" name="adj1"/>
            </a:avLst>
          </a:prstGeom>
          <a:noFill/>
          <a:ln cap="flat" cmpd="sng" w="9525">
            <a:solidFill>
              <a:schemeClr val="dk2"/>
            </a:solidFill>
            <a:prstDash val="solid"/>
            <a:round/>
            <a:headEnd len="sm" w="sm" type="none"/>
            <a:tailEnd len="med" w="med" type="stealth"/>
          </a:ln>
        </p:spPr>
      </p:cxnSp>
      <p:sp>
        <p:nvSpPr>
          <p:cNvPr id="941" name="Google Shape;941;p44"/>
          <p:cNvSpPr txBox="1"/>
          <p:nvPr/>
        </p:nvSpPr>
        <p:spPr>
          <a:xfrm>
            <a:off x="6967975" y="2202150"/>
            <a:ext cx="1283400" cy="44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Question 8</a:t>
            </a:r>
            <a:endParaRPr b="0" i="0" sz="1400" u="none" cap="none" strike="noStrike">
              <a:solidFill>
                <a:srgbClr val="000000"/>
              </a:solidFill>
              <a:latin typeface="Arial"/>
              <a:ea typeface="Arial"/>
              <a:cs typeface="Arial"/>
              <a:sym typeface="Arial"/>
            </a:endParaRPr>
          </a:p>
        </p:txBody>
      </p:sp>
      <p:sp>
        <p:nvSpPr>
          <p:cNvPr id="942" name="Google Shape;942;p44"/>
          <p:cNvSpPr txBox="1"/>
          <p:nvPr/>
        </p:nvSpPr>
        <p:spPr>
          <a:xfrm>
            <a:off x="6891775" y="2496675"/>
            <a:ext cx="1283400" cy="444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943" name="Google Shape;943;p44"/>
          <p:cNvSpPr txBox="1"/>
          <p:nvPr/>
        </p:nvSpPr>
        <p:spPr>
          <a:xfrm>
            <a:off x="6891775" y="2567150"/>
            <a:ext cx="1283400" cy="444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944" name="Google Shape;944;p44"/>
          <p:cNvSpPr txBox="1"/>
          <p:nvPr/>
        </p:nvSpPr>
        <p:spPr>
          <a:xfrm>
            <a:off x="6891775" y="2647050"/>
            <a:ext cx="1283400" cy="444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cxnSp>
        <p:nvCxnSpPr>
          <p:cNvPr id="945" name="Google Shape;945;p44"/>
          <p:cNvCxnSpPr>
            <a:endCxn id="944" idx="1"/>
          </p:cNvCxnSpPr>
          <p:nvPr/>
        </p:nvCxnSpPr>
        <p:spPr>
          <a:xfrm>
            <a:off x="6212875" y="2617500"/>
            <a:ext cx="678900" cy="252000"/>
          </a:xfrm>
          <a:prstGeom prst="bentConnector3">
            <a:avLst>
              <a:gd fmla="val 50000" name="adj1"/>
            </a:avLst>
          </a:prstGeom>
          <a:noFill/>
          <a:ln cap="flat" cmpd="sng" w="9525">
            <a:solidFill>
              <a:schemeClr val="dk2"/>
            </a:solidFill>
            <a:prstDash val="solid"/>
            <a:round/>
            <a:headEnd len="sm" w="sm" type="none"/>
            <a:tailEnd len="med" w="med" type="stealth"/>
          </a:ln>
        </p:spPr>
      </p:cxnSp>
      <p:cxnSp>
        <p:nvCxnSpPr>
          <p:cNvPr id="946" name="Google Shape;946;p44"/>
          <p:cNvCxnSpPr>
            <a:stCxn id="937" idx="3"/>
          </p:cNvCxnSpPr>
          <p:nvPr/>
        </p:nvCxnSpPr>
        <p:spPr>
          <a:xfrm>
            <a:off x="6212925" y="2617500"/>
            <a:ext cx="684000" cy="537900"/>
          </a:xfrm>
          <a:prstGeom prst="bentConnector3">
            <a:avLst>
              <a:gd fmla="val 50000" name="adj1"/>
            </a:avLst>
          </a:prstGeom>
          <a:noFill/>
          <a:ln cap="flat" cmpd="sng" w="9525">
            <a:solidFill>
              <a:schemeClr val="dk2"/>
            </a:solidFill>
            <a:prstDash val="solid"/>
            <a:round/>
            <a:headEnd len="sm" w="sm" type="none"/>
            <a:tailEnd len="med" w="med" type="stealth"/>
          </a:ln>
        </p:spPr>
      </p:cxnSp>
      <p:sp>
        <p:nvSpPr>
          <p:cNvPr id="947" name="Google Shape;947;p44"/>
          <p:cNvSpPr txBox="1"/>
          <p:nvPr/>
        </p:nvSpPr>
        <p:spPr>
          <a:xfrm>
            <a:off x="6951425" y="2941575"/>
            <a:ext cx="1283400" cy="44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Question 30</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1" name="Shape 951"/>
        <p:cNvGrpSpPr/>
        <p:nvPr/>
      </p:nvGrpSpPr>
      <p:grpSpPr>
        <a:xfrm>
          <a:off x="0" y="0"/>
          <a:ext cx="0" cy="0"/>
          <a:chOff x="0" y="0"/>
          <a:chExt cx="0" cy="0"/>
        </a:xfrm>
      </p:grpSpPr>
      <p:sp>
        <p:nvSpPr>
          <p:cNvPr id="952" name="Google Shape;952;p45"/>
          <p:cNvSpPr txBox="1"/>
          <p:nvPr>
            <p:ph idx="1" type="body"/>
          </p:nvPr>
        </p:nvSpPr>
        <p:spPr>
          <a:xfrm>
            <a:off x="814275" y="1537988"/>
            <a:ext cx="3378300" cy="2724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000"/>
              <a:buNone/>
            </a:pPr>
            <a:r>
              <a:rPr b="1" lang="vi"/>
              <a:t>Issue:</a:t>
            </a:r>
            <a:endParaRPr/>
          </a:p>
          <a:p>
            <a:pPr indent="-342900" lvl="0" marL="342900" rtl="0" algn="l">
              <a:lnSpc>
                <a:spcPct val="100000"/>
              </a:lnSpc>
              <a:spcBef>
                <a:spcPts val="600"/>
              </a:spcBef>
              <a:spcAft>
                <a:spcPts val="0"/>
              </a:spcAft>
              <a:buSzPts val="2000"/>
              <a:buFont typeface="Arial"/>
              <a:buChar char="•"/>
            </a:pPr>
            <a:r>
              <a:rPr lang="vi"/>
              <a:t>Duplicated questions in question bank.</a:t>
            </a:r>
            <a:endParaRPr/>
          </a:p>
          <a:p>
            <a:pPr indent="-342900" lvl="0" marL="342900" rtl="0" algn="l">
              <a:lnSpc>
                <a:spcPct val="100000"/>
              </a:lnSpc>
              <a:spcBef>
                <a:spcPts val="600"/>
              </a:spcBef>
              <a:spcAft>
                <a:spcPts val="0"/>
              </a:spcAft>
              <a:buSzPts val="2000"/>
              <a:buFont typeface="Arial"/>
              <a:buChar char="•"/>
            </a:pPr>
            <a:r>
              <a:rPr lang="vi"/>
              <a:t>Waste of server’s storage.</a:t>
            </a:r>
            <a:endParaRPr/>
          </a:p>
          <a:p>
            <a:pPr indent="0" lvl="0" marL="0" rtl="0" algn="l">
              <a:lnSpc>
                <a:spcPct val="100000"/>
              </a:lnSpc>
              <a:spcBef>
                <a:spcPts val="600"/>
              </a:spcBef>
              <a:spcAft>
                <a:spcPts val="0"/>
              </a:spcAft>
              <a:buSzPts val="2000"/>
              <a:buNone/>
            </a:pPr>
            <a:r>
              <a:t/>
            </a:r>
            <a:endParaRPr b="1"/>
          </a:p>
          <a:p>
            <a:pPr indent="0" lvl="0" marL="0" rtl="0" algn="l">
              <a:lnSpc>
                <a:spcPct val="100000"/>
              </a:lnSpc>
              <a:spcBef>
                <a:spcPts val="600"/>
              </a:spcBef>
              <a:spcAft>
                <a:spcPts val="0"/>
              </a:spcAft>
              <a:buSzPts val="2000"/>
              <a:buNone/>
            </a:pPr>
            <a:r>
              <a:t/>
            </a:r>
            <a:endParaRPr b="1"/>
          </a:p>
        </p:txBody>
      </p:sp>
      <p:sp>
        <p:nvSpPr>
          <p:cNvPr id="953" name="Google Shape;953;p45"/>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IMPORT QUESTION ISSUE</a:t>
            </a:r>
            <a:endParaRPr/>
          </a:p>
        </p:txBody>
      </p:sp>
      <p:sp>
        <p:nvSpPr>
          <p:cNvPr id="954" name="Google Shape;954;p45"/>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sp>
        <p:nvSpPr>
          <p:cNvPr id="955" name="Google Shape;955;p45"/>
          <p:cNvSpPr txBox="1"/>
          <p:nvPr/>
        </p:nvSpPr>
        <p:spPr>
          <a:xfrm>
            <a:off x="7123288" y="0"/>
            <a:ext cx="1821332" cy="151323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SOLUTIONS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HANDLING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ALGORITHMS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DATA STRUCTURE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pic>
        <p:nvPicPr>
          <p:cNvPr id="956" name="Google Shape;956;p45"/>
          <p:cNvPicPr preferRelativeResize="0"/>
          <p:nvPr/>
        </p:nvPicPr>
        <p:blipFill rotWithShape="1">
          <a:blip r:embed="rId3">
            <a:alphaModFix/>
          </a:blip>
          <a:srcRect b="0" l="0" r="0" t="0"/>
          <a:stretch/>
        </p:blipFill>
        <p:spPr>
          <a:xfrm>
            <a:off x="4785475" y="1589426"/>
            <a:ext cx="4082951" cy="1174775"/>
          </a:xfrm>
          <a:prstGeom prst="rect">
            <a:avLst/>
          </a:prstGeom>
          <a:noFill/>
          <a:ln>
            <a:noFill/>
          </a:ln>
        </p:spPr>
      </p:pic>
      <p:pic>
        <p:nvPicPr>
          <p:cNvPr id="957" name="Google Shape;957;p45"/>
          <p:cNvPicPr preferRelativeResize="0"/>
          <p:nvPr/>
        </p:nvPicPr>
        <p:blipFill rotWithShape="1">
          <a:blip r:embed="rId4">
            <a:alphaModFix/>
          </a:blip>
          <a:srcRect b="0" l="0" r="0" t="0"/>
          <a:stretch/>
        </p:blipFill>
        <p:spPr>
          <a:xfrm>
            <a:off x="4619962" y="3009820"/>
            <a:ext cx="4413977" cy="11313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1" name="Shape 961"/>
        <p:cNvGrpSpPr/>
        <p:nvPr/>
      </p:nvGrpSpPr>
      <p:grpSpPr>
        <a:xfrm>
          <a:off x="0" y="0"/>
          <a:ext cx="0" cy="0"/>
          <a:chOff x="0" y="0"/>
          <a:chExt cx="0" cy="0"/>
        </a:xfrm>
      </p:grpSpPr>
      <p:sp>
        <p:nvSpPr>
          <p:cNvPr id="962" name="Google Shape;962;p46"/>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IMPORT QUESTION SOLUTION</a:t>
            </a:r>
            <a:endParaRPr/>
          </a:p>
        </p:txBody>
      </p:sp>
      <p:sp>
        <p:nvSpPr>
          <p:cNvPr id="963" name="Google Shape;963;p46"/>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pic>
        <p:nvPicPr>
          <p:cNvPr id="964" name="Google Shape;964;p46"/>
          <p:cNvPicPr preferRelativeResize="0"/>
          <p:nvPr/>
        </p:nvPicPr>
        <p:blipFill rotWithShape="1">
          <a:blip r:embed="rId3">
            <a:alphaModFix/>
          </a:blip>
          <a:srcRect b="0" l="0" r="0" t="0"/>
          <a:stretch/>
        </p:blipFill>
        <p:spPr>
          <a:xfrm>
            <a:off x="627753" y="1158775"/>
            <a:ext cx="5810754" cy="3968994"/>
          </a:xfrm>
          <a:prstGeom prst="rect">
            <a:avLst/>
          </a:prstGeom>
          <a:noFill/>
          <a:ln>
            <a:noFill/>
          </a:ln>
        </p:spPr>
      </p:pic>
      <p:sp>
        <p:nvSpPr>
          <p:cNvPr id="965" name="Google Shape;965;p46"/>
          <p:cNvSpPr txBox="1"/>
          <p:nvPr/>
        </p:nvSpPr>
        <p:spPr>
          <a:xfrm>
            <a:off x="7123288" y="0"/>
            <a:ext cx="1821332" cy="151323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SOLUTIONS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HANDLING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ALGORITHMS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DATA STRUCTURE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
        <p:nvSpPr>
          <p:cNvPr id="966" name="Google Shape;966;p46"/>
          <p:cNvSpPr/>
          <p:nvPr/>
        </p:nvSpPr>
        <p:spPr>
          <a:xfrm>
            <a:off x="1743959" y="1513235"/>
            <a:ext cx="4515439" cy="1427928"/>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0" name="Shape 970"/>
        <p:cNvGrpSpPr/>
        <p:nvPr/>
      </p:nvGrpSpPr>
      <p:grpSpPr>
        <a:xfrm>
          <a:off x="0" y="0"/>
          <a:ext cx="0" cy="0"/>
          <a:chOff x="0" y="0"/>
          <a:chExt cx="0" cy="0"/>
        </a:xfrm>
      </p:grpSpPr>
      <p:sp>
        <p:nvSpPr>
          <p:cNvPr id="971" name="Google Shape;971;p47"/>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IMPORT QUESTION SOLUTION</a:t>
            </a:r>
            <a:endParaRPr/>
          </a:p>
        </p:txBody>
      </p:sp>
      <p:sp>
        <p:nvSpPr>
          <p:cNvPr id="972" name="Google Shape;972;p47"/>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sp>
        <p:nvSpPr>
          <p:cNvPr id="973" name="Google Shape;973;p47"/>
          <p:cNvSpPr txBox="1"/>
          <p:nvPr/>
        </p:nvSpPr>
        <p:spPr>
          <a:xfrm>
            <a:off x="1071000" y="1502800"/>
            <a:ext cx="2361300" cy="4923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600"/>
              <a:buFont typeface="Arial"/>
              <a:buNone/>
            </a:pPr>
            <a:r>
              <a:rPr b="1" i="0" lang="vi" sz="1600" u="none" cap="none" strike="noStrike">
                <a:solidFill>
                  <a:schemeClr val="accent1"/>
                </a:solidFill>
                <a:latin typeface="Arial"/>
                <a:ea typeface="Arial"/>
                <a:cs typeface="Arial"/>
                <a:sym typeface="Arial"/>
              </a:rPr>
              <a:t>SUPPORT FILE IMPORT </a:t>
            </a:r>
            <a:br>
              <a:rPr b="1" i="0" lang="vi" sz="1600" u="none" cap="none" strike="noStrike">
                <a:solidFill>
                  <a:schemeClr val="accent1"/>
                </a:solidFill>
                <a:latin typeface="Arial"/>
                <a:ea typeface="Arial"/>
                <a:cs typeface="Arial"/>
                <a:sym typeface="Arial"/>
              </a:rPr>
            </a:br>
            <a:r>
              <a:rPr b="1" i="0" lang="vi" sz="1600" u="none" cap="none" strike="noStrike">
                <a:solidFill>
                  <a:schemeClr val="accent1"/>
                </a:solidFill>
                <a:latin typeface="Arial"/>
                <a:ea typeface="Arial"/>
                <a:cs typeface="Arial"/>
                <a:sym typeface="Arial"/>
              </a:rPr>
              <a:t>BY MOODLE FORMAT</a:t>
            </a:r>
            <a:endParaRPr b="0" i="0" sz="1400" u="none" cap="none" strike="noStrike">
              <a:solidFill>
                <a:srgbClr val="000000"/>
              </a:solidFill>
              <a:latin typeface="Arial"/>
              <a:ea typeface="Arial"/>
              <a:cs typeface="Arial"/>
              <a:sym typeface="Arial"/>
            </a:endParaRPr>
          </a:p>
        </p:txBody>
      </p:sp>
      <p:sp>
        <p:nvSpPr>
          <p:cNvPr id="974" name="Google Shape;974;p47"/>
          <p:cNvSpPr txBox="1"/>
          <p:nvPr/>
        </p:nvSpPr>
        <p:spPr>
          <a:xfrm>
            <a:off x="195851" y="1431275"/>
            <a:ext cx="810600" cy="7386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chemeClr val="accent1"/>
              </a:buClr>
              <a:buSzPts val="4800"/>
              <a:buFont typeface="Arial"/>
              <a:buNone/>
            </a:pPr>
            <a:r>
              <a:rPr b="1" i="0" lang="vi" sz="4800" u="none" cap="none" strike="noStrike">
                <a:solidFill>
                  <a:schemeClr val="accent1"/>
                </a:solidFill>
                <a:latin typeface="Arial"/>
                <a:ea typeface="Arial"/>
                <a:cs typeface="Arial"/>
                <a:sym typeface="Arial"/>
              </a:rPr>
              <a:t>01</a:t>
            </a:r>
            <a:endParaRPr b="0" i="0" sz="1400" u="none" cap="none" strike="noStrike">
              <a:solidFill>
                <a:srgbClr val="000000"/>
              </a:solidFill>
              <a:latin typeface="Arial"/>
              <a:ea typeface="Arial"/>
              <a:cs typeface="Arial"/>
              <a:sym typeface="Arial"/>
            </a:endParaRPr>
          </a:p>
        </p:txBody>
      </p:sp>
      <p:sp>
        <p:nvSpPr>
          <p:cNvPr id="975" name="Google Shape;975;p47"/>
          <p:cNvSpPr txBox="1"/>
          <p:nvPr/>
        </p:nvSpPr>
        <p:spPr>
          <a:xfrm>
            <a:off x="7123288" y="0"/>
            <a:ext cx="1821332" cy="151323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SOLUTIONS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HANDLING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ALGORITHMS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DATA STRUCTURE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grpSp>
        <p:nvGrpSpPr>
          <p:cNvPr id="976" name="Google Shape;976;p47"/>
          <p:cNvGrpSpPr/>
          <p:nvPr/>
        </p:nvGrpSpPr>
        <p:grpSpPr>
          <a:xfrm>
            <a:off x="6072671" y="1775165"/>
            <a:ext cx="1820399" cy="1820399"/>
            <a:chOff x="953424" y="1486519"/>
            <a:chExt cx="2228969" cy="2228969"/>
          </a:xfrm>
        </p:grpSpPr>
        <p:sp>
          <p:nvSpPr>
            <p:cNvPr id="977" name="Google Shape;977;p47"/>
            <p:cNvSpPr/>
            <p:nvPr/>
          </p:nvSpPr>
          <p:spPr>
            <a:xfrm>
              <a:off x="953424" y="1486519"/>
              <a:ext cx="2228969" cy="2228969"/>
            </a:xfrm>
            <a:custGeom>
              <a:rect b="b" l="l" r="r" t="t"/>
              <a:pathLst>
                <a:path extrusionOk="0" h="1583637" w="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1"/>
            </a:solidFill>
            <a:ln>
              <a:noFill/>
            </a:ln>
          </p:spPr>
          <p:txBody>
            <a:bodyPr anchorCtr="0" anchor="ctr" bIns="436750" lIns="356475" spcFirstLastPara="1" rIns="356475" wrap="square" tIns="548625">
              <a:noAutofit/>
            </a:bodyPr>
            <a:lstStyle/>
            <a:p>
              <a:pPr indent="0" lvl="0" marL="0" marR="0" rtl="0" algn="ctr">
                <a:lnSpc>
                  <a:spcPct val="9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978" name="Google Shape;978;p47"/>
            <p:cNvSpPr/>
            <p:nvPr/>
          </p:nvSpPr>
          <p:spPr>
            <a:xfrm>
              <a:off x="1376346" y="1909439"/>
              <a:ext cx="1382700" cy="138270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Arial"/>
                <a:ea typeface="Arial"/>
                <a:cs typeface="Arial"/>
                <a:sym typeface="Arial"/>
              </a:endParaRPr>
            </a:p>
          </p:txBody>
        </p:sp>
      </p:grpSp>
      <p:grpSp>
        <p:nvGrpSpPr>
          <p:cNvPr id="979" name="Google Shape;979;p47"/>
          <p:cNvGrpSpPr/>
          <p:nvPr/>
        </p:nvGrpSpPr>
        <p:grpSpPr>
          <a:xfrm>
            <a:off x="7569886" y="2717228"/>
            <a:ext cx="1546905" cy="1546905"/>
            <a:chOff x="953424" y="1486519"/>
            <a:chExt cx="2228969" cy="2228969"/>
          </a:xfrm>
        </p:grpSpPr>
        <p:sp>
          <p:nvSpPr>
            <p:cNvPr id="980" name="Google Shape;980;p47"/>
            <p:cNvSpPr/>
            <p:nvPr/>
          </p:nvSpPr>
          <p:spPr>
            <a:xfrm>
              <a:off x="953424" y="1486519"/>
              <a:ext cx="2228969" cy="2228969"/>
            </a:xfrm>
            <a:custGeom>
              <a:rect b="b" l="l" r="r" t="t"/>
              <a:pathLst>
                <a:path extrusionOk="0" h="1583637" w="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3"/>
            </a:solidFill>
            <a:ln>
              <a:noFill/>
            </a:ln>
          </p:spPr>
          <p:txBody>
            <a:bodyPr anchorCtr="0" anchor="ctr" bIns="436750" lIns="356475" spcFirstLastPara="1" rIns="356475" wrap="square" tIns="548625">
              <a:noAutofit/>
            </a:bodyPr>
            <a:lstStyle/>
            <a:p>
              <a:pPr indent="0" lvl="0" marL="0" marR="0" rtl="0" algn="ctr">
                <a:lnSpc>
                  <a:spcPct val="9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981" name="Google Shape;981;p47"/>
            <p:cNvSpPr/>
            <p:nvPr/>
          </p:nvSpPr>
          <p:spPr>
            <a:xfrm>
              <a:off x="1335155" y="1868251"/>
              <a:ext cx="1464900" cy="1464900"/>
            </a:xfrm>
            <a:prstGeom prst="ellipse">
              <a:avLst/>
            </a:prstGeom>
            <a:solidFill>
              <a:schemeClr val="accent3"/>
            </a:solidFill>
            <a:ln cap="flat" cmpd="sng" w="571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vi" sz="3200" u="none" cap="none" strike="noStrike">
                  <a:solidFill>
                    <a:schemeClr val="lt1"/>
                  </a:solidFill>
                  <a:latin typeface="Arial"/>
                  <a:ea typeface="Arial"/>
                  <a:cs typeface="Arial"/>
                  <a:sym typeface="Arial"/>
                </a:rPr>
                <a:t> </a:t>
              </a:r>
              <a:endParaRPr b="0" i="0" sz="3200" u="none" cap="none" strike="noStrike">
                <a:solidFill>
                  <a:schemeClr val="lt1"/>
                </a:solidFill>
                <a:latin typeface="Arial"/>
                <a:ea typeface="Arial"/>
                <a:cs typeface="Arial"/>
                <a:sym typeface="Arial"/>
              </a:endParaRPr>
            </a:p>
          </p:txBody>
        </p:sp>
      </p:grpSp>
      <p:grpSp>
        <p:nvGrpSpPr>
          <p:cNvPr id="982" name="Google Shape;982;p47"/>
          <p:cNvGrpSpPr/>
          <p:nvPr/>
        </p:nvGrpSpPr>
        <p:grpSpPr>
          <a:xfrm>
            <a:off x="6403410" y="3466949"/>
            <a:ext cx="1180685" cy="1180685"/>
            <a:chOff x="953424" y="1486519"/>
            <a:chExt cx="2228969" cy="2228969"/>
          </a:xfrm>
        </p:grpSpPr>
        <p:sp>
          <p:nvSpPr>
            <p:cNvPr id="983" name="Google Shape;983;p47"/>
            <p:cNvSpPr/>
            <p:nvPr/>
          </p:nvSpPr>
          <p:spPr>
            <a:xfrm>
              <a:off x="953424" y="1486519"/>
              <a:ext cx="2228969" cy="2228969"/>
            </a:xfrm>
            <a:custGeom>
              <a:rect b="b" l="l" r="r" t="t"/>
              <a:pathLst>
                <a:path extrusionOk="0" h="1583637" w="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2"/>
            </a:solidFill>
            <a:ln>
              <a:noFill/>
            </a:ln>
          </p:spPr>
          <p:txBody>
            <a:bodyPr anchorCtr="0" anchor="ctr" bIns="436750" lIns="356475" spcFirstLastPara="1" rIns="356475" wrap="square" tIns="548625">
              <a:noAutofit/>
            </a:bodyPr>
            <a:lstStyle/>
            <a:p>
              <a:pPr indent="0" lvl="0" marL="0" marR="0" rtl="0" algn="ctr">
                <a:lnSpc>
                  <a:spcPct val="9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984" name="Google Shape;984;p47"/>
            <p:cNvSpPr/>
            <p:nvPr/>
          </p:nvSpPr>
          <p:spPr>
            <a:xfrm>
              <a:off x="1376346" y="1909439"/>
              <a:ext cx="1382700" cy="1382700"/>
            </a:xfrm>
            <a:prstGeom prst="ellipse">
              <a:avLst/>
            </a:prstGeom>
            <a:solidFill>
              <a:schemeClr val="accent2"/>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85" name="Google Shape;985;p47"/>
          <p:cNvGrpSpPr/>
          <p:nvPr/>
        </p:nvGrpSpPr>
        <p:grpSpPr>
          <a:xfrm>
            <a:off x="7590211" y="1431267"/>
            <a:ext cx="1154829" cy="1154829"/>
            <a:chOff x="953424" y="1486519"/>
            <a:chExt cx="2228969" cy="2228969"/>
          </a:xfrm>
        </p:grpSpPr>
        <p:sp>
          <p:nvSpPr>
            <p:cNvPr id="986" name="Google Shape;986;p47"/>
            <p:cNvSpPr/>
            <p:nvPr/>
          </p:nvSpPr>
          <p:spPr>
            <a:xfrm>
              <a:off x="953424" y="1486519"/>
              <a:ext cx="2228969" cy="2228969"/>
            </a:xfrm>
            <a:custGeom>
              <a:rect b="b" l="l" r="r" t="t"/>
              <a:pathLst>
                <a:path extrusionOk="0" h="1583637" w="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4"/>
            </a:solidFill>
            <a:ln>
              <a:noFill/>
            </a:ln>
          </p:spPr>
          <p:txBody>
            <a:bodyPr anchorCtr="0" anchor="ctr" bIns="436750" lIns="356475" spcFirstLastPara="1" rIns="356475" wrap="square" tIns="548625">
              <a:noAutofit/>
            </a:bodyPr>
            <a:lstStyle/>
            <a:p>
              <a:pPr indent="0" lvl="0" marL="0" marR="0" rtl="0" algn="ctr">
                <a:lnSpc>
                  <a:spcPct val="9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987" name="Google Shape;987;p47"/>
            <p:cNvSpPr/>
            <p:nvPr/>
          </p:nvSpPr>
          <p:spPr>
            <a:xfrm>
              <a:off x="1376346" y="1909439"/>
              <a:ext cx="1382700" cy="1382700"/>
            </a:xfrm>
            <a:prstGeom prst="ellipse">
              <a:avLst/>
            </a:prstGeom>
            <a:solidFill>
              <a:schemeClr val="accent4"/>
            </a:solidFill>
            <a:ln cap="flat" cmpd="sng" w="571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988" name="Google Shape;988;p47"/>
          <p:cNvPicPr preferRelativeResize="0"/>
          <p:nvPr/>
        </p:nvPicPr>
        <p:blipFill rotWithShape="1">
          <a:blip r:embed="rId3">
            <a:alphaModFix/>
          </a:blip>
          <a:srcRect b="0" l="0" r="0" t="0"/>
          <a:stretch/>
        </p:blipFill>
        <p:spPr>
          <a:xfrm>
            <a:off x="6825075" y="2527587"/>
            <a:ext cx="315601" cy="315599"/>
          </a:xfrm>
          <a:prstGeom prst="rect">
            <a:avLst/>
          </a:prstGeom>
          <a:noFill/>
          <a:ln cap="flat" cmpd="sng" w="76200">
            <a:solidFill>
              <a:schemeClr val="lt1"/>
            </a:solidFill>
            <a:prstDash val="solid"/>
            <a:round/>
            <a:headEnd len="sm" w="sm" type="none"/>
            <a:tailEnd len="sm" w="sm" type="none"/>
          </a:ln>
        </p:spPr>
      </p:pic>
      <p:pic>
        <p:nvPicPr>
          <p:cNvPr id="989" name="Google Shape;989;p47"/>
          <p:cNvPicPr preferRelativeResize="0"/>
          <p:nvPr/>
        </p:nvPicPr>
        <p:blipFill rotWithShape="1">
          <a:blip r:embed="rId3">
            <a:alphaModFix/>
          </a:blip>
          <a:srcRect b="0" l="0" r="0" t="0"/>
          <a:stretch/>
        </p:blipFill>
        <p:spPr>
          <a:xfrm>
            <a:off x="8047900" y="1888974"/>
            <a:ext cx="239450" cy="239450"/>
          </a:xfrm>
          <a:prstGeom prst="rect">
            <a:avLst/>
          </a:prstGeom>
          <a:noFill/>
          <a:ln cap="flat" cmpd="sng" w="76200">
            <a:solidFill>
              <a:schemeClr val="lt1"/>
            </a:solidFill>
            <a:prstDash val="solid"/>
            <a:round/>
            <a:headEnd len="sm" w="sm" type="none"/>
            <a:tailEnd len="sm" w="sm" type="none"/>
          </a:ln>
        </p:spPr>
      </p:pic>
      <p:pic>
        <p:nvPicPr>
          <p:cNvPr id="990" name="Google Shape;990;p47"/>
          <p:cNvPicPr preferRelativeResize="0"/>
          <p:nvPr/>
        </p:nvPicPr>
        <p:blipFill rotWithShape="1">
          <a:blip r:embed="rId3">
            <a:alphaModFix/>
          </a:blip>
          <a:srcRect b="0" l="0" r="0" t="0"/>
          <a:stretch/>
        </p:blipFill>
        <p:spPr>
          <a:xfrm>
            <a:off x="8185549" y="3332874"/>
            <a:ext cx="315601" cy="315599"/>
          </a:xfrm>
          <a:prstGeom prst="rect">
            <a:avLst/>
          </a:prstGeom>
          <a:noFill/>
          <a:ln cap="flat" cmpd="sng" w="76200">
            <a:solidFill>
              <a:schemeClr val="lt1"/>
            </a:solidFill>
            <a:prstDash val="solid"/>
            <a:round/>
            <a:headEnd len="sm" w="sm" type="none"/>
            <a:tailEnd len="sm" w="sm" type="none"/>
          </a:ln>
        </p:spPr>
      </p:pic>
      <p:pic>
        <p:nvPicPr>
          <p:cNvPr id="991" name="Google Shape;991;p47"/>
          <p:cNvPicPr preferRelativeResize="0"/>
          <p:nvPr/>
        </p:nvPicPr>
        <p:blipFill rotWithShape="1">
          <a:blip r:embed="rId3">
            <a:alphaModFix/>
          </a:blip>
          <a:srcRect b="0" l="0" r="0" t="0"/>
          <a:stretch/>
        </p:blipFill>
        <p:spPr>
          <a:xfrm>
            <a:off x="6874025" y="3937561"/>
            <a:ext cx="239450" cy="239450"/>
          </a:xfrm>
          <a:prstGeom prst="rect">
            <a:avLst/>
          </a:prstGeom>
          <a:noFill/>
          <a:ln cap="flat" cmpd="sng" w="76200">
            <a:solidFill>
              <a:schemeClr val="lt1"/>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5" name="Shape 995"/>
        <p:cNvGrpSpPr/>
        <p:nvPr/>
      </p:nvGrpSpPr>
      <p:grpSpPr>
        <a:xfrm>
          <a:off x="0" y="0"/>
          <a:ext cx="0" cy="0"/>
          <a:chOff x="0" y="0"/>
          <a:chExt cx="0" cy="0"/>
        </a:xfrm>
      </p:grpSpPr>
      <p:sp>
        <p:nvSpPr>
          <p:cNvPr id="996" name="Google Shape;996;p48"/>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IMPORT QUESTION SOLUTION</a:t>
            </a:r>
            <a:endParaRPr/>
          </a:p>
        </p:txBody>
      </p:sp>
      <p:sp>
        <p:nvSpPr>
          <p:cNvPr id="997" name="Google Shape;997;p48"/>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sp>
        <p:nvSpPr>
          <p:cNvPr id="998" name="Google Shape;998;p48"/>
          <p:cNvSpPr txBox="1"/>
          <p:nvPr/>
        </p:nvSpPr>
        <p:spPr>
          <a:xfrm>
            <a:off x="1071000" y="1502800"/>
            <a:ext cx="2330400" cy="4923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600"/>
              <a:buFont typeface="Arial"/>
              <a:buNone/>
            </a:pPr>
            <a:r>
              <a:rPr b="1" i="0" lang="vi" sz="1600" u="none" cap="none" strike="noStrike">
                <a:solidFill>
                  <a:schemeClr val="accent1"/>
                </a:solidFill>
                <a:latin typeface="Arial"/>
                <a:ea typeface="Arial"/>
                <a:cs typeface="Arial"/>
                <a:sym typeface="Arial"/>
              </a:rPr>
              <a:t>SUPPORT FILE IMPORT </a:t>
            </a:r>
            <a:br>
              <a:rPr b="1" i="0" lang="vi" sz="1600" u="none" cap="none" strike="noStrike">
                <a:solidFill>
                  <a:schemeClr val="accent1"/>
                </a:solidFill>
                <a:latin typeface="Arial"/>
                <a:ea typeface="Arial"/>
                <a:cs typeface="Arial"/>
                <a:sym typeface="Arial"/>
              </a:rPr>
            </a:br>
            <a:r>
              <a:rPr b="1" i="0" lang="vi" sz="1600" u="none" cap="none" strike="noStrike">
                <a:solidFill>
                  <a:schemeClr val="accent1"/>
                </a:solidFill>
                <a:latin typeface="Arial"/>
                <a:ea typeface="Arial"/>
                <a:cs typeface="Arial"/>
                <a:sym typeface="Arial"/>
              </a:rPr>
              <a:t>BY MOODLE FORMAT</a:t>
            </a:r>
            <a:endParaRPr b="1" i="0" sz="1600" u="none" cap="none" strike="noStrike">
              <a:solidFill>
                <a:schemeClr val="accent1"/>
              </a:solidFill>
              <a:latin typeface="Arial"/>
              <a:ea typeface="Arial"/>
              <a:cs typeface="Arial"/>
              <a:sym typeface="Arial"/>
            </a:endParaRPr>
          </a:p>
        </p:txBody>
      </p:sp>
      <p:sp>
        <p:nvSpPr>
          <p:cNvPr id="999" name="Google Shape;999;p48"/>
          <p:cNvSpPr txBox="1"/>
          <p:nvPr/>
        </p:nvSpPr>
        <p:spPr>
          <a:xfrm>
            <a:off x="185475" y="1431275"/>
            <a:ext cx="821100" cy="7386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chemeClr val="accent1"/>
              </a:buClr>
              <a:buSzPts val="4800"/>
              <a:buFont typeface="Arial"/>
              <a:buNone/>
            </a:pPr>
            <a:r>
              <a:rPr b="1" i="0" lang="vi" sz="4800" u="none" cap="none" strike="noStrike">
                <a:solidFill>
                  <a:schemeClr val="accent1"/>
                </a:solidFill>
                <a:latin typeface="Arial"/>
                <a:ea typeface="Arial"/>
                <a:cs typeface="Arial"/>
                <a:sym typeface="Arial"/>
              </a:rPr>
              <a:t>01</a:t>
            </a:r>
            <a:endParaRPr b="0" i="0" sz="1400" u="none" cap="none" strike="noStrike">
              <a:solidFill>
                <a:srgbClr val="000000"/>
              </a:solidFill>
              <a:latin typeface="Arial"/>
              <a:ea typeface="Arial"/>
              <a:cs typeface="Arial"/>
              <a:sym typeface="Arial"/>
            </a:endParaRPr>
          </a:p>
        </p:txBody>
      </p:sp>
      <p:sp>
        <p:nvSpPr>
          <p:cNvPr id="1000" name="Google Shape;1000;p48"/>
          <p:cNvSpPr txBox="1"/>
          <p:nvPr/>
        </p:nvSpPr>
        <p:spPr>
          <a:xfrm>
            <a:off x="1084964" y="2217207"/>
            <a:ext cx="4037003" cy="492443"/>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2"/>
              </a:buClr>
              <a:buSzPts val="1600"/>
              <a:buFont typeface="Arial"/>
              <a:buNone/>
            </a:pPr>
            <a:r>
              <a:rPr b="1" i="0" lang="vi" sz="1600" u="none" cap="none" strike="noStrike">
                <a:solidFill>
                  <a:schemeClr val="accent2"/>
                </a:solidFill>
                <a:latin typeface="Arial"/>
                <a:ea typeface="Arial"/>
                <a:cs typeface="Arial"/>
                <a:sym typeface="Arial"/>
              </a:rPr>
              <a:t>WARN DUPLICATED QUESTIONS &amp; EDIT </a:t>
            </a:r>
            <a:br>
              <a:rPr b="1" i="0" lang="vi" sz="1600" u="none" cap="none" strike="noStrike">
                <a:solidFill>
                  <a:schemeClr val="accent2"/>
                </a:solidFill>
                <a:latin typeface="Arial"/>
                <a:ea typeface="Arial"/>
                <a:cs typeface="Arial"/>
                <a:sym typeface="Arial"/>
              </a:rPr>
            </a:br>
            <a:r>
              <a:rPr b="1" i="0" lang="vi" sz="1600" u="none" cap="none" strike="noStrike">
                <a:solidFill>
                  <a:schemeClr val="accent2"/>
                </a:solidFill>
                <a:latin typeface="Arial"/>
                <a:ea typeface="Arial"/>
                <a:cs typeface="Arial"/>
                <a:sym typeface="Arial"/>
              </a:rPr>
              <a:t>BEFORE SAVE TO QUESTION BANK</a:t>
            </a:r>
            <a:endParaRPr b="0" i="0" sz="1400" u="none" cap="none" strike="noStrike">
              <a:solidFill>
                <a:srgbClr val="000000"/>
              </a:solidFill>
              <a:latin typeface="Arial"/>
              <a:ea typeface="Arial"/>
              <a:cs typeface="Arial"/>
              <a:sym typeface="Arial"/>
            </a:endParaRPr>
          </a:p>
        </p:txBody>
      </p:sp>
      <p:sp>
        <p:nvSpPr>
          <p:cNvPr id="1001" name="Google Shape;1001;p48"/>
          <p:cNvSpPr txBox="1"/>
          <p:nvPr/>
        </p:nvSpPr>
        <p:spPr>
          <a:xfrm>
            <a:off x="185527" y="2100975"/>
            <a:ext cx="821100" cy="7386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chemeClr val="accent2"/>
              </a:buClr>
              <a:buSzPts val="4800"/>
              <a:buFont typeface="Arial"/>
              <a:buNone/>
            </a:pPr>
            <a:r>
              <a:rPr b="1" i="0" lang="vi" sz="4800" u="none" cap="none" strike="noStrike">
                <a:solidFill>
                  <a:schemeClr val="accent2"/>
                </a:solidFill>
                <a:latin typeface="Arial"/>
                <a:ea typeface="Arial"/>
                <a:cs typeface="Arial"/>
                <a:sym typeface="Arial"/>
              </a:rPr>
              <a:t>02</a:t>
            </a:r>
            <a:endParaRPr b="0" i="0" sz="1400" u="none" cap="none" strike="noStrike">
              <a:solidFill>
                <a:srgbClr val="000000"/>
              </a:solidFill>
              <a:latin typeface="Arial"/>
              <a:ea typeface="Arial"/>
              <a:cs typeface="Arial"/>
              <a:sym typeface="Arial"/>
            </a:endParaRPr>
          </a:p>
        </p:txBody>
      </p:sp>
      <p:sp>
        <p:nvSpPr>
          <p:cNvPr id="1002" name="Google Shape;1002;p48"/>
          <p:cNvSpPr txBox="1"/>
          <p:nvPr/>
        </p:nvSpPr>
        <p:spPr>
          <a:xfrm>
            <a:off x="7123288" y="0"/>
            <a:ext cx="1821332" cy="151323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SOLUTIONS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HANDLING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ALGORITHMS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DATA STRUCTURE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grpSp>
        <p:nvGrpSpPr>
          <p:cNvPr id="1003" name="Google Shape;1003;p48"/>
          <p:cNvGrpSpPr/>
          <p:nvPr/>
        </p:nvGrpSpPr>
        <p:grpSpPr>
          <a:xfrm>
            <a:off x="6072671" y="1775165"/>
            <a:ext cx="1820399" cy="1820399"/>
            <a:chOff x="953424" y="1486519"/>
            <a:chExt cx="2228969" cy="2228969"/>
          </a:xfrm>
        </p:grpSpPr>
        <p:sp>
          <p:nvSpPr>
            <p:cNvPr id="1004" name="Google Shape;1004;p48"/>
            <p:cNvSpPr/>
            <p:nvPr/>
          </p:nvSpPr>
          <p:spPr>
            <a:xfrm>
              <a:off x="953424" y="1486519"/>
              <a:ext cx="2228969" cy="2228969"/>
            </a:xfrm>
            <a:custGeom>
              <a:rect b="b" l="l" r="r" t="t"/>
              <a:pathLst>
                <a:path extrusionOk="0" h="1583637" w="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1"/>
            </a:solidFill>
            <a:ln>
              <a:noFill/>
            </a:ln>
          </p:spPr>
          <p:txBody>
            <a:bodyPr anchorCtr="0" anchor="ctr" bIns="436750" lIns="356475" spcFirstLastPara="1" rIns="356475" wrap="square" tIns="548625">
              <a:noAutofit/>
            </a:bodyPr>
            <a:lstStyle/>
            <a:p>
              <a:pPr indent="0" lvl="0" marL="0" marR="0" rtl="0" algn="ctr">
                <a:lnSpc>
                  <a:spcPct val="9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1005" name="Google Shape;1005;p48"/>
            <p:cNvSpPr/>
            <p:nvPr/>
          </p:nvSpPr>
          <p:spPr>
            <a:xfrm>
              <a:off x="1376346" y="1909439"/>
              <a:ext cx="1382700" cy="138270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Arial"/>
                <a:ea typeface="Arial"/>
                <a:cs typeface="Arial"/>
                <a:sym typeface="Arial"/>
              </a:endParaRPr>
            </a:p>
          </p:txBody>
        </p:sp>
      </p:grpSp>
      <p:grpSp>
        <p:nvGrpSpPr>
          <p:cNvPr id="1006" name="Google Shape;1006;p48"/>
          <p:cNvGrpSpPr/>
          <p:nvPr/>
        </p:nvGrpSpPr>
        <p:grpSpPr>
          <a:xfrm>
            <a:off x="7569886" y="2717228"/>
            <a:ext cx="1546905" cy="1546905"/>
            <a:chOff x="953424" y="1486519"/>
            <a:chExt cx="2228969" cy="2228969"/>
          </a:xfrm>
        </p:grpSpPr>
        <p:sp>
          <p:nvSpPr>
            <p:cNvPr id="1007" name="Google Shape;1007;p48"/>
            <p:cNvSpPr/>
            <p:nvPr/>
          </p:nvSpPr>
          <p:spPr>
            <a:xfrm>
              <a:off x="953424" y="1486519"/>
              <a:ext cx="2228969" cy="2228969"/>
            </a:xfrm>
            <a:custGeom>
              <a:rect b="b" l="l" r="r" t="t"/>
              <a:pathLst>
                <a:path extrusionOk="0" h="1583637" w="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3"/>
            </a:solidFill>
            <a:ln>
              <a:noFill/>
            </a:ln>
          </p:spPr>
          <p:txBody>
            <a:bodyPr anchorCtr="0" anchor="ctr" bIns="436750" lIns="356475" spcFirstLastPara="1" rIns="356475" wrap="square" tIns="548625">
              <a:noAutofit/>
            </a:bodyPr>
            <a:lstStyle/>
            <a:p>
              <a:pPr indent="0" lvl="0" marL="0" marR="0" rtl="0" algn="ctr">
                <a:lnSpc>
                  <a:spcPct val="9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1008" name="Google Shape;1008;p48"/>
            <p:cNvSpPr/>
            <p:nvPr/>
          </p:nvSpPr>
          <p:spPr>
            <a:xfrm>
              <a:off x="1335155" y="1868251"/>
              <a:ext cx="1464900" cy="1464900"/>
            </a:xfrm>
            <a:prstGeom prst="ellipse">
              <a:avLst/>
            </a:prstGeom>
            <a:solidFill>
              <a:schemeClr val="accent3"/>
            </a:solidFill>
            <a:ln cap="flat" cmpd="sng" w="571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vi" sz="3200" u="none" cap="none" strike="noStrike">
                  <a:solidFill>
                    <a:schemeClr val="lt1"/>
                  </a:solidFill>
                  <a:latin typeface="Arial"/>
                  <a:ea typeface="Arial"/>
                  <a:cs typeface="Arial"/>
                  <a:sym typeface="Arial"/>
                </a:rPr>
                <a:t> </a:t>
              </a:r>
              <a:endParaRPr b="0" i="0" sz="3200" u="none" cap="none" strike="noStrike">
                <a:solidFill>
                  <a:schemeClr val="lt1"/>
                </a:solidFill>
                <a:latin typeface="Arial"/>
                <a:ea typeface="Arial"/>
                <a:cs typeface="Arial"/>
                <a:sym typeface="Arial"/>
              </a:endParaRPr>
            </a:p>
          </p:txBody>
        </p:sp>
      </p:grpSp>
      <p:grpSp>
        <p:nvGrpSpPr>
          <p:cNvPr id="1009" name="Google Shape;1009;p48"/>
          <p:cNvGrpSpPr/>
          <p:nvPr/>
        </p:nvGrpSpPr>
        <p:grpSpPr>
          <a:xfrm>
            <a:off x="6403410" y="3466949"/>
            <a:ext cx="1180685" cy="1180685"/>
            <a:chOff x="953424" y="1486519"/>
            <a:chExt cx="2228969" cy="2228969"/>
          </a:xfrm>
        </p:grpSpPr>
        <p:sp>
          <p:nvSpPr>
            <p:cNvPr id="1010" name="Google Shape;1010;p48"/>
            <p:cNvSpPr/>
            <p:nvPr/>
          </p:nvSpPr>
          <p:spPr>
            <a:xfrm>
              <a:off x="953424" y="1486519"/>
              <a:ext cx="2228969" cy="2228969"/>
            </a:xfrm>
            <a:custGeom>
              <a:rect b="b" l="l" r="r" t="t"/>
              <a:pathLst>
                <a:path extrusionOk="0" h="1583637" w="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2"/>
            </a:solidFill>
            <a:ln>
              <a:noFill/>
            </a:ln>
          </p:spPr>
          <p:txBody>
            <a:bodyPr anchorCtr="0" anchor="ctr" bIns="436750" lIns="356475" spcFirstLastPara="1" rIns="356475" wrap="square" tIns="548625">
              <a:noAutofit/>
            </a:bodyPr>
            <a:lstStyle/>
            <a:p>
              <a:pPr indent="0" lvl="0" marL="0" marR="0" rtl="0" algn="ctr">
                <a:lnSpc>
                  <a:spcPct val="9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1011" name="Google Shape;1011;p48"/>
            <p:cNvSpPr/>
            <p:nvPr/>
          </p:nvSpPr>
          <p:spPr>
            <a:xfrm>
              <a:off x="1376346" y="1909439"/>
              <a:ext cx="1382700" cy="1382700"/>
            </a:xfrm>
            <a:prstGeom prst="ellipse">
              <a:avLst/>
            </a:prstGeom>
            <a:solidFill>
              <a:schemeClr val="accent2"/>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2" name="Google Shape;1012;p48"/>
          <p:cNvGrpSpPr/>
          <p:nvPr/>
        </p:nvGrpSpPr>
        <p:grpSpPr>
          <a:xfrm>
            <a:off x="7590211" y="1431267"/>
            <a:ext cx="1154829" cy="1154829"/>
            <a:chOff x="953424" y="1486519"/>
            <a:chExt cx="2228969" cy="2228969"/>
          </a:xfrm>
        </p:grpSpPr>
        <p:sp>
          <p:nvSpPr>
            <p:cNvPr id="1013" name="Google Shape;1013;p48"/>
            <p:cNvSpPr/>
            <p:nvPr/>
          </p:nvSpPr>
          <p:spPr>
            <a:xfrm>
              <a:off x="953424" y="1486519"/>
              <a:ext cx="2228969" cy="2228969"/>
            </a:xfrm>
            <a:custGeom>
              <a:rect b="b" l="l" r="r" t="t"/>
              <a:pathLst>
                <a:path extrusionOk="0" h="1583637" w="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4"/>
            </a:solidFill>
            <a:ln>
              <a:noFill/>
            </a:ln>
          </p:spPr>
          <p:txBody>
            <a:bodyPr anchorCtr="0" anchor="ctr" bIns="436750" lIns="356475" spcFirstLastPara="1" rIns="356475" wrap="square" tIns="548625">
              <a:noAutofit/>
            </a:bodyPr>
            <a:lstStyle/>
            <a:p>
              <a:pPr indent="0" lvl="0" marL="0" marR="0" rtl="0" algn="ctr">
                <a:lnSpc>
                  <a:spcPct val="9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1014" name="Google Shape;1014;p48"/>
            <p:cNvSpPr/>
            <p:nvPr/>
          </p:nvSpPr>
          <p:spPr>
            <a:xfrm>
              <a:off x="1376346" y="1909439"/>
              <a:ext cx="1382700" cy="1382700"/>
            </a:xfrm>
            <a:prstGeom prst="ellipse">
              <a:avLst/>
            </a:prstGeom>
            <a:solidFill>
              <a:schemeClr val="accent4"/>
            </a:solidFill>
            <a:ln cap="flat" cmpd="sng" w="571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015" name="Google Shape;1015;p48"/>
          <p:cNvPicPr preferRelativeResize="0"/>
          <p:nvPr/>
        </p:nvPicPr>
        <p:blipFill rotWithShape="1">
          <a:blip r:embed="rId3">
            <a:alphaModFix/>
          </a:blip>
          <a:srcRect b="0" l="0" r="0" t="0"/>
          <a:stretch/>
        </p:blipFill>
        <p:spPr>
          <a:xfrm>
            <a:off x="6825075" y="2527587"/>
            <a:ext cx="315601" cy="315599"/>
          </a:xfrm>
          <a:prstGeom prst="rect">
            <a:avLst/>
          </a:prstGeom>
          <a:noFill/>
          <a:ln cap="flat" cmpd="sng" w="76200">
            <a:solidFill>
              <a:schemeClr val="lt1"/>
            </a:solidFill>
            <a:prstDash val="solid"/>
            <a:round/>
            <a:headEnd len="sm" w="sm" type="none"/>
            <a:tailEnd len="sm" w="sm" type="none"/>
          </a:ln>
        </p:spPr>
      </p:pic>
      <p:pic>
        <p:nvPicPr>
          <p:cNvPr id="1016" name="Google Shape;1016;p48"/>
          <p:cNvPicPr preferRelativeResize="0"/>
          <p:nvPr/>
        </p:nvPicPr>
        <p:blipFill rotWithShape="1">
          <a:blip r:embed="rId3">
            <a:alphaModFix/>
          </a:blip>
          <a:srcRect b="0" l="0" r="0" t="0"/>
          <a:stretch/>
        </p:blipFill>
        <p:spPr>
          <a:xfrm>
            <a:off x="8047900" y="1888974"/>
            <a:ext cx="239450" cy="239450"/>
          </a:xfrm>
          <a:prstGeom prst="rect">
            <a:avLst/>
          </a:prstGeom>
          <a:noFill/>
          <a:ln cap="flat" cmpd="sng" w="76200">
            <a:solidFill>
              <a:schemeClr val="lt1"/>
            </a:solidFill>
            <a:prstDash val="solid"/>
            <a:round/>
            <a:headEnd len="sm" w="sm" type="none"/>
            <a:tailEnd len="sm" w="sm" type="none"/>
          </a:ln>
        </p:spPr>
      </p:pic>
      <p:pic>
        <p:nvPicPr>
          <p:cNvPr id="1017" name="Google Shape;1017;p48"/>
          <p:cNvPicPr preferRelativeResize="0"/>
          <p:nvPr/>
        </p:nvPicPr>
        <p:blipFill rotWithShape="1">
          <a:blip r:embed="rId3">
            <a:alphaModFix/>
          </a:blip>
          <a:srcRect b="0" l="0" r="0" t="0"/>
          <a:stretch/>
        </p:blipFill>
        <p:spPr>
          <a:xfrm>
            <a:off x="8185549" y="3332874"/>
            <a:ext cx="315601" cy="315599"/>
          </a:xfrm>
          <a:prstGeom prst="rect">
            <a:avLst/>
          </a:prstGeom>
          <a:noFill/>
          <a:ln cap="flat" cmpd="sng" w="76200">
            <a:solidFill>
              <a:schemeClr val="lt1"/>
            </a:solidFill>
            <a:prstDash val="solid"/>
            <a:round/>
            <a:headEnd len="sm" w="sm" type="none"/>
            <a:tailEnd len="sm" w="sm" type="none"/>
          </a:ln>
        </p:spPr>
      </p:pic>
      <p:pic>
        <p:nvPicPr>
          <p:cNvPr id="1018" name="Google Shape;1018;p48"/>
          <p:cNvPicPr preferRelativeResize="0"/>
          <p:nvPr/>
        </p:nvPicPr>
        <p:blipFill rotWithShape="1">
          <a:blip r:embed="rId3">
            <a:alphaModFix/>
          </a:blip>
          <a:srcRect b="0" l="0" r="0" t="0"/>
          <a:stretch/>
        </p:blipFill>
        <p:spPr>
          <a:xfrm>
            <a:off x="6874025" y="3937561"/>
            <a:ext cx="239450" cy="239450"/>
          </a:xfrm>
          <a:prstGeom prst="rect">
            <a:avLst/>
          </a:prstGeom>
          <a:noFill/>
          <a:ln cap="flat" cmpd="sng" w="76200">
            <a:solidFill>
              <a:schemeClr val="lt1"/>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2"/>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OVERVIEW</a:t>
            </a:r>
            <a:endParaRPr/>
          </a:p>
        </p:txBody>
      </p:sp>
      <p:sp>
        <p:nvSpPr>
          <p:cNvPr id="191" name="Google Shape;191;p22"/>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grpSp>
        <p:nvGrpSpPr>
          <p:cNvPr id="192" name="Google Shape;192;p22"/>
          <p:cNvGrpSpPr/>
          <p:nvPr/>
        </p:nvGrpSpPr>
        <p:grpSpPr>
          <a:xfrm>
            <a:off x="282216" y="590918"/>
            <a:ext cx="369505" cy="369505"/>
            <a:chOff x="2594050" y="1631825"/>
            <a:chExt cx="439625" cy="439625"/>
          </a:xfrm>
        </p:grpSpPr>
        <p:sp>
          <p:nvSpPr>
            <p:cNvPr id="193" name="Google Shape;193;p22"/>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2"/>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2"/>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22"/>
            <p:cNvSpPr/>
            <p:nvPr/>
          </p:nvSpPr>
          <p:spPr>
            <a:xfrm>
              <a:off x="2801675" y="1740825"/>
              <a:ext cx="49950" cy="49950"/>
            </a:xfrm>
            <a:custGeom>
              <a:rect b="b" l="l" r="r" t="t"/>
              <a:pathLst>
                <a:path extrusionOk="0" fill="none" h="1998" w="1998">
                  <a:moveTo>
                    <a:pt x="1" y="1997"/>
                  </a:moveTo>
                  <a:lnTo>
                    <a:pt x="199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7" name="Google Shape;197;p22"/>
          <p:cNvSpPr txBox="1"/>
          <p:nvPr/>
        </p:nvSpPr>
        <p:spPr>
          <a:xfrm>
            <a:off x="917227" y="1690550"/>
            <a:ext cx="2645400" cy="307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2"/>
              </a:buClr>
              <a:buSzPts val="2000"/>
              <a:buFont typeface="Arial"/>
              <a:buNone/>
            </a:pPr>
            <a:r>
              <a:rPr b="1" i="0" lang="vi" sz="2000" u="none" cap="none" strike="noStrike">
                <a:solidFill>
                  <a:schemeClr val="accent2"/>
                </a:solidFill>
                <a:latin typeface="Arial"/>
                <a:ea typeface="Arial"/>
                <a:cs typeface="Arial"/>
                <a:sym typeface="Arial"/>
              </a:rPr>
              <a:t>1. INTRODUCTION</a:t>
            </a:r>
            <a:endParaRPr b="1" i="0" sz="2000" u="none" cap="none" strike="noStrike">
              <a:solidFill>
                <a:schemeClr val="accent2"/>
              </a:solidFill>
              <a:latin typeface="Arial"/>
              <a:ea typeface="Arial"/>
              <a:cs typeface="Arial"/>
              <a:sym typeface="Arial"/>
            </a:endParaRPr>
          </a:p>
        </p:txBody>
      </p:sp>
      <p:sp>
        <p:nvSpPr>
          <p:cNvPr id="198" name="Google Shape;198;p22"/>
          <p:cNvSpPr txBox="1"/>
          <p:nvPr/>
        </p:nvSpPr>
        <p:spPr>
          <a:xfrm>
            <a:off x="917217" y="2145950"/>
            <a:ext cx="4036361" cy="307777"/>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rPr b="1" i="0" lang="vi" sz="2000" u="none" cap="none" strike="noStrike">
                <a:solidFill>
                  <a:schemeClr val="accent2"/>
                </a:solidFill>
                <a:latin typeface="Arial"/>
                <a:ea typeface="Arial"/>
                <a:cs typeface="Arial"/>
                <a:sym typeface="Arial"/>
              </a:rPr>
              <a:t>2. CURRENT ISSUE &amp; SOLUTION</a:t>
            </a:r>
            <a:endParaRPr b="1" i="0" sz="2000" u="none" cap="none" strike="noStrike">
              <a:solidFill>
                <a:schemeClr val="accent2"/>
              </a:solidFill>
              <a:latin typeface="Arial"/>
              <a:ea typeface="Arial"/>
              <a:cs typeface="Arial"/>
              <a:sym typeface="Arial"/>
            </a:endParaRPr>
          </a:p>
        </p:txBody>
      </p:sp>
      <p:sp>
        <p:nvSpPr>
          <p:cNvPr id="199" name="Google Shape;199;p22"/>
          <p:cNvSpPr txBox="1"/>
          <p:nvPr/>
        </p:nvSpPr>
        <p:spPr>
          <a:xfrm>
            <a:off x="914802" y="2572148"/>
            <a:ext cx="3726000" cy="307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2"/>
              </a:buClr>
              <a:buSzPts val="2000"/>
              <a:buFont typeface="Arial"/>
              <a:buNone/>
            </a:pPr>
            <a:r>
              <a:rPr b="1" i="0" lang="vi" sz="2000" u="none" cap="none" strike="noStrike">
                <a:solidFill>
                  <a:schemeClr val="accent2"/>
                </a:solidFill>
                <a:latin typeface="Arial"/>
                <a:ea typeface="Arial"/>
                <a:cs typeface="Arial"/>
                <a:sym typeface="Arial"/>
              </a:rPr>
              <a:t>3. OUTCOME &amp; LIMITATIONS</a:t>
            </a:r>
            <a:endParaRPr b="0" i="0" sz="1400" u="none" cap="none" strike="noStrike">
              <a:solidFill>
                <a:srgbClr val="000000"/>
              </a:solidFill>
              <a:latin typeface="Arial"/>
              <a:ea typeface="Arial"/>
              <a:cs typeface="Arial"/>
              <a:sym typeface="Arial"/>
            </a:endParaRPr>
          </a:p>
        </p:txBody>
      </p:sp>
      <p:sp>
        <p:nvSpPr>
          <p:cNvPr id="200" name="Google Shape;200;p22"/>
          <p:cNvSpPr txBox="1"/>
          <p:nvPr/>
        </p:nvSpPr>
        <p:spPr>
          <a:xfrm>
            <a:off x="914800" y="3047825"/>
            <a:ext cx="2206800" cy="307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2"/>
              </a:buClr>
              <a:buSzPts val="2000"/>
              <a:buFont typeface="Arial"/>
              <a:buNone/>
            </a:pPr>
            <a:r>
              <a:rPr b="1" i="0" lang="vi" sz="2000" u="none" cap="none" strike="noStrike">
                <a:solidFill>
                  <a:schemeClr val="accent2"/>
                </a:solidFill>
                <a:latin typeface="Arial"/>
                <a:ea typeface="Arial"/>
                <a:cs typeface="Arial"/>
                <a:sym typeface="Arial"/>
              </a:rPr>
              <a:t>4. FUTURE PLAN</a:t>
            </a:r>
            <a:endParaRPr b="1" i="0" sz="2000" u="none" cap="none" strike="noStrike">
              <a:solidFill>
                <a:schemeClr val="accent2"/>
              </a:solidFill>
              <a:latin typeface="Arial"/>
              <a:ea typeface="Arial"/>
              <a:cs typeface="Arial"/>
              <a:sym typeface="Arial"/>
            </a:endParaRPr>
          </a:p>
        </p:txBody>
      </p:sp>
      <p:sp>
        <p:nvSpPr>
          <p:cNvPr id="201" name="Google Shape;201;p22"/>
          <p:cNvSpPr txBox="1"/>
          <p:nvPr/>
        </p:nvSpPr>
        <p:spPr>
          <a:xfrm>
            <a:off x="914799" y="3503200"/>
            <a:ext cx="1699500" cy="307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2"/>
              </a:buClr>
              <a:buSzPts val="2000"/>
              <a:buFont typeface="Arial"/>
              <a:buNone/>
            </a:pPr>
            <a:r>
              <a:rPr b="1" i="0" lang="vi" sz="2000" u="none" cap="none" strike="noStrike">
                <a:solidFill>
                  <a:schemeClr val="accent2"/>
                </a:solidFill>
                <a:latin typeface="Arial"/>
                <a:ea typeface="Arial"/>
                <a:cs typeface="Arial"/>
                <a:sym typeface="Arial"/>
              </a:rPr>
              <a:t>5.  Q &amp; A</a:t>
            </a:r>
            <a:endParaRPr b="1" i="0" sz="2000" u="none" cap="none" strike="noStrike">
              <a:solidFill>
                <a:schemeClr val="accent2"/>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2" name="Shape 1022"/>
        <p:cNvGrpSpPr/>
        <p:nvPr/>
      </p:nvGrpSpPr>
      <p:grpSpPr>
        <a:xfrm>
          <a:off x="0" y="0"/>
          <a:ext cx="0" cy="0"/>
          <a:chOff x="0" y="0"/>
          <a:chExt cx="0" cy="0"/>
        </a:xfrm>
      </p:grpSpPr>
      <p:pic>
        <p:nvPicPr>
          <p:cNvPr id="1023" name="Google Shape;1023;p49"/>
          <p:cNvPicPr preferRelativeResize="0"/>
          <p:nvPr/>
        </p:nvPicPr>
        <p:blipFill rotWithShape="1">
          <a:blip r:embed="rId3">
            <a:alphaModFix/>
          </a:blip>
          <a:srcRect b="0" l="0" r="0" t="0"/>
          <a:stretch/>
        </p:blipFill>
        <p:spPr>
          <a:xfrm>
            <a:off x="309225" y="1589270"/>
            <a:ext cx="7433187" cy="3048845"/>
          </a:xfrm>
          <a:prstGeom prst="rect">
            <a:avLst/>
          </a:prstGeom>
          <a:noFill/>
          <a:ln>
            <a:noFill/>
          </a:ln>
        </p:spPr>
      </p:pic>
      <p:sp>
        <p:nvSpPr>
          <p:cNvPr id="1024" name="Google Shape;1024;p49"/>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IMPORT FLOW HANDLING</a:t>
            </a:r>
            <a:endParaRPr/>
          </a:p>
        </p:txBody>
      </p:sp>
      <p:sp>
        <p:nvSpPr>
          <p:cNvPr id="1025" name="Google Shape;1025;p49"/>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sp>
        <p:nvSpPr>
          <p:cNvPr id="1026" name="Google Shape;1026;p49"/>
          <p:cNvSpPr txBox="1"/>
          <p:nvPr/>
        </p:nvSpPr>
        <p:spPr>
          <a:xfrm>
            <a:off x="7123288" y="0"/>
            <a:ext cx="1821332" cy="151323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SOLUTIONS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HANDLING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ALGORITHMS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DATA STRUCTURE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
        <p:nvSpPr>
          <p:cNvPr id="1027" name="Google Shape;1027;p49"/>
          <p:cNvSpPr/>
          <p:nvPr/>
        </p:nvSpPr>
        <p:spPr>
          <a:xfrm>
            <a:off x="309225" y="1628600"/>
            <a:ext cx="3071700" cy="3007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49"/>
          <p:cNvSpPr/>
          <p:nvPr/>
        </p:nvSpPr>
        <p:spPr>
          <a:xfrm>
            <a:off x="3430225" y="1628600"/>
            <a:ext cx="1939187" cy="3007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49"/>
          <p:cNvSpPr/>
          <p:nvPr/>
        </p:nvSpPr>
        <p:spPr>
          <a:xfrm>
            <a:off x="5418713" y="1628600"/>
            <a:ext cx="2373000" cy="3007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3" name="Shape 1033"/>
        <p:cNvGrpSpPr/>
        <p:nvPr/>
      </p:nvGrpSpPr>
      <p:grpSpPr>
        <a:xfrm>
          <a:off x="0" y="0"/>
          <a:ext cx="0" cy="0"/>
          <a:chOff x="0" y="0"/>
          <a:chExt cx="0" cy="0"/>
        </a:xfrm>
      </p:grpSpPr>
      <p:sp>
        <p:nvSpPr>
          <p:cNvPr id="1034" name="Google Shape;1034;p50"/>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IMPORT FLOW HANDLING</a:t>
            </a:r>
            <a:endParaRPr/>
          </a:p>
        </p:txBody>
      </p:sp>
      <p:sp>
        <p:nvSpPr>
          <p:cNvPr id="1035" name="Google Shape;1035;p50"/>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sp>
        <p:nvSpPr>
          <p:cNvPr id="1036" name="Google Shape;1036;p50"/>
          <p:cNvSpPr txBox="1"/>
          <p:nvPr/>
        </p:nvSpPr>
        <p:spPr>
          <a:xfrm>
            <a:off x="7123288" y="0"/>
            <a:ext cx="1821332" cy="151323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SOLUTIONS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HANDLING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ALGORITHMS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DATA STRUCTURE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pic>
        <p:nvPicPr>
          <p:cNvPr id="1037" name="Google Shape;1037;p50"/>
          <p:cNvPicPr preferRelativeResize="0"/>
          <p:nvPr/>
        </p:nvPicPr>
        <p:blipFill rotWithShape="1">
          <a:blip r:embed="rId3">
            <a:alphaModFix/>
          </a:blip>
          <a:srcRect b="0" l="0" r="0" t="0"/>
          <a:stretch/>
        </p:blipFill>
        <p:spPr>
          <a:xfrm>
            <a:off x="0" y="1117261"/>
            <a:ext cx="6804637" cy="4026239"/>
          </a:xfrm>
          <a:prstGeom prst="rect">
            <a:avLst/>
          </a:prstGeom>
          <a:noFill/>
          <a:ln>
            <a:noFill/>
          </a:ln>
        </p:spPr>
      </p:pic>
      <p:sp>
        <p:nvSpPr>
          <p:cNvPr id="1038" name="Google Shape;1038;p50"/>
          <p:cNvSpPr txBox="1"/>
          <p:nvPr/>
        </p:nvSpPr>
        <p:spPr>
          <a:xfrm>
            <a:off x="2384612" y="4644323"/>
            <a:ext cx="867545" cy="41549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vi" sz="1050" u="none" cap="none" strike="noStrike">
                <a:solidFill>
                  <a:srgbClr val="000000"/>
                </a:solidFill>
                <a:latin typeface="Arial"/>
                <a:ea typeface="Arial"/>
                <a:cs typeface="Arial"/>
                <a:sym typeface="Arial"/>
              </a:rPr>
              <a:t>In this </a:t>
            </a:r>
            <a:br>
              <a:rPr b="0" i="0" lang="vi" sz="1050" u="none" cap="none" strike="noStrike">
                <a:solidFill>
                  <a:srgbClr val="000000"/>
                </a:solidFill>
                <a:latin typeface="Arial"/>
                <a:ea typeface="Arial"/>
                <a:cs typeface="Arial"/>
                <a:sym typeface="Arial"/>
              </a:rPr>
            </a:br>
            <a:r>
              <a:rPr b="0" i="0" lang="vi" sz="1050" u="none" cap="none" strike="noStrike">
                <a:solidFill>
                  <a:srgbClr val="000000"/>
                </a:solidFill>
                <a:latin typeface="Arial"/>
                <a:ea typeface="Arial"/>
                <a:cs typeface="Arial"/>
                <a:sym typeface="Arial"/>
              </a:rPr>
              <a:t>department</a:t>
            </a:r>
            <a:endParaRPr b="0" i="0" sz="1400" u="none" cap="none" strike="noStrike">
              <a:solidFill>
                <a:srgbClr val="000000"/>
              </a:solidFill>
              <a:latin typeface="Arial"/>
              <a:ea typeface="Arial"/>
              <a:cs typeface="Arial"/>
              <a:sym typeface="Arial"/>
            </a:endParaRPr>
          </a:p>
        </p:txBody>
      </p:sp>
      <p:sp>
        <p:nvSpPr>
          <p:cNvPr id="1039" name="Google Shape;1039;p50"/>
          <p:cNvSpPr txBox="1"/>
          <p:nvPr/>
        </p:nvSpPr>
        <p:spPr>
          <a:xfrm rot="-5400000">
            <a:off x="-41631" y="3260025"/>
            <a:ext cx="782587" cy="307777"/>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System</a:t>
            </a:r>
            <a:endParaRPr b="0" i="0" sz="1400" u="none" cap="none" strike="noStrike">
              <a:solidFill>
                <a:srgbClr val="000000"/>
              </a:solidFill>
              <a:latin typeface="Arial"/>
              <a:ea typeface="Arial"/>
              <a:cs typeface="Arial"/>
              <a:sym typeface="Arial"/>
            </a:endParaRPr>
          </a:p>
        </p:txBody>
      </p:sp>
      <p:sp>
        <p:nvSpPr>
          <p:cNvPr id="1040" name="Google Shape;1040;p50"/>
          <p:cNvSpPr txBox="1"/>
          <p:nvPr/>
        </p:nvSpPr>
        <p:spPr>
          <a:xfrm>
            <a:off x="6897275" y="1779575"/>
            <a:ext cx="2273400" cy="151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vi" sz="1300" u="none" cap="none" strike="noStrike">
                <a:solidFill>
                  <a:srgbClr val="000000"/>
                </a:solidFill>
                <a:latin typeface="Arial"/>
                <a:ea typeface="Arial"/>
                <a:cs typeface="Arial"/>
                <a:sym typeface="Arial"/>
              </a:rPr>
              <a:t>invalid question:</a:t>
            </a:r>
            <a:endParaRPr b="1" i="0" sz="1300" u="none" cap="none" strike="noStrike">
              <a:solidFill>
                <a:srgbClr val="000000"/>
              </a:solidFill>
              <a:latin typeface="Arial"/>
              <a:ea typeface="Arial"/>
              <a:cs typeface="Arial"/>
              <a:sym typeface="Arial"/>
            </a:endParaRPr>
          </a:p>
          <a:p>
            <a:pPr indent="-311150" lvl="0" marL="457200" marR="0" rtl="0" algn="l">
              <a:lnSpc>
                <a:spcPct val="100000"/>
              </a:lnSpc>
              <a:spcBef>
                <a:spcPts val="0"/>
              </a:spcBef>
              <a:spcAft>
                <a:spcPts val="0"/>
              </a:spcAft>
              <a:buClr>
                <a:srgbClr val="000000"/>
              </a:buClr>
              <a:buSzPts val="1300"/>
              <a:buFont typeface="Arial"/>
              <a:buChar char="-"/>
            </a:pPr>
            <a:r>
              <a:rPr b="1" i="0" lang="vi" sz="1300" u="none" cap="none" strike="noStrike">
                <a:solidFill>
                  <a:srgbClr val="000000"/>
                </a:solidFill>
                <a:latin typeface="Arial"/>
                <a:ea typeface="Arial"/>
                <a:cs typeface="Arial"/>
                <a:sym typeface="Arial"/>
              </a:rPr>
              <a:t>options &lt; 2</a:t>
            </a:r>
            <a:endParaRPr b="1" i="0" sz="1300" u="none" cap="none" strike="noStrike">
              <a:solidFill>
                <a:srgbClr val="000000"/>
              </a:solidFill>
              <a:latin typeface="Arial"/>
              <a:ea typeface="Arial"/>
              <a:cs typeface="Arial"/>
              <a:sym typeface="Arial"/>
            </a:endParaRPr>
          </a:p>
          <a:p>
            <a:pPr indent="-311150" lvl="0" marL="457200" marR="0" rtl="0" algn="l">
              <a:lnSpc>
                <a:spcPct val="100000"/>
              </a:lnSpc>
              <a:spcBef>
                <a:spcPts val="0"/>
              </a:spcBef>
              <a:spcAft>
                <a:spcPts val="0"/>
              </a:spcAft>
              <a:buClr>
                <a:srgbClr val="000000"/>
              </a:buClr>
              <a:buSzPts val="1300"/>
              <a:buFont typeface="Arial"/>
              <a:buChar char="-"/>
            </a:pPr>
            <a:r>
              <a:rPr b="1" i="0" lang="vi" sz="1300" u="none" cap="none" strike="noStrike">
                <a:solidFill>
                  <a:srgbClr val="000000"/>
                </a:solidFill>
                <a:latin typeface="Arial"/>
                <a:ea typeface="Arial"/>
                <a:cs typeface="Arial"/>
                <a:sym typeface="Arial"/>
              </a:rPr>
              <a:t>missing content</a:t>
            </a:r>
            <a:endParaRPr b="1" i="0" sz="1300" u="none" cap="none" strike="noStrike">
              <a:solidFill>
                <a:srgbClr val="000000"/>
              </a:solidFill>
              <a:latin typeface="Arial"/>
              <a:ea typeface="Arial"/>
              <a:cs typeface="Arial"/>
              <a:sym typeface="Arial"/>
            </a:endParaRPr>
          </a:p>
          <a:p>
            <a:pPr indent="-311150" lvl="0" marL="457200" marR="0" rtl="0" algn="l">
              <a:lnSpc>
                <a:spcPct val="100000"/>
              </a:lnSpc>
              <a:spcBef>
                <a:spcPts val="0"/>
              </a:spcBef>
              <a:spcAft>
                <a:spcPts val="0"/>
              </a:spcAft>
              <a:buClr>
                <a:srgbClr val="000000"/>
              </a:buClr>
              <a:buSzPts val="1300"/>
              <a:buFont typeface="Arial"/>
              <a:buChar char="-"/>
            </a:pPr>
            <a:r>
              <a:rPr b="1" i="0" lang="vi" sz="1300" u="none" cap="none" strike="noStrike">
                <a:solidFill>
                  <a:srgbClr val="000000"/>
                </a:solidFill>
                <a:latin typeface="Arial"/>
                <a:ea typeface="Arial"/>
                <a:cs typeface="Arial"/>
                <a:sym typeface="Arial"/>
              </a:rPr>
              <a:t>missing correct option</a:t>
            </a:r>
            <a:endParaRPr b="1" i="0" sz="1300" u="none" cap="none" strike="noStrike">
              <a:solidFill>
                <a:srgbClr val="000000"/>
              </a:solidFill>
              <a:latin typeface="Arial"/>
              <a:ea typeface="Arial"/>
              <a:cs typeface="Arial"/>
              <a:sym typeface="Arial"/>
            </a:endParaRPr>
          </a:p>
          <a:p>
            <a:pPr indent="-311150" lvl="0" marL="457200" marR="0" rtl="0" algn="l">
              <a:lnSpc>
                <a:spcPct val="100000"/>
              </a:lnSpc>
              <a:spcBef>
                <a:spcPts val="0"/>
              </a:spcBef>
              <a:spcAft>
                <a:spcPts val="0"/>
              </a:spcAft>
              <a:buClr>
                <a:srgbClr val="000000"/>
              </a:buClr>
              <a:buSzPts val="1300"/>
              <a:buFont typeface="Arial"/>
              <a:buChar char="-"/>
            </a:pPr>
            <a:r>
              <a:rPr b="1" i="0" lang="vi" sz="1300" u="none" cap="none" strike="noStrike">
                <a:solidFill>
                  <a:srgbClr val="000000"/>
                </a:solidFill>
                <a:latin typeface="Arial"/>
                <a:ea typeface="Arial"/>
                <a:cs typeface="Arial"/>
                <a:sym typeface="Arial"/>
              </a:rPr>
              <a:t>image not available</a:t>
            </a:r>
            <a:endParaRPr b="1" i="0" sz="13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4" name="Shape 1044"/>
        <p:cNvGrpSpPr/>
        <p:nvPr/>
      </p:nvGrpSpPr>
      <p:grpSpPr>
        <a:xfrm>
          <a:off x="0" y="0"/>
          <a:ext cx="0" cy="0"/>
          <a:chOff x="0" y="0"/>
          <a:chExt cx="0" cy="0"/>
        </a:xfrm>
      </p:grpSpPr>
      <p:sp>
        <p:nvSpPr>
          <p:cNvPr id="1045" name="Google Shape;1045;p51"/>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IMPORT FLOW HANDLING</a:t>
            </a:r>
            <a:endParaRPr/>
          </a:p>
        </p:txBody>
      </p:sp>
      <p:sp>
        <p:nvSpPr>
          <p:cNvPr id="1046" name="Google Shape;1046;p51"/>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sp>
        <p:nvSpPr>
          <p:cNvPr id="1047" name="Google Shape;1047;p51"/>
          <p:cNvSpPr txBox="1"/>
          <p:nvPr/>
        </p:nvSpPr>
        <p:spPr>
          <a:xfrm>
            <a:off x="7123288" y="0"/>
            <a:ext cx="1821332" cy="151323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SOLUTIONS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HANDLING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ALGORITHMS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DATA STRUCTURE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pic>
        <p:nvPicPr>
          <p:cNvPr id="1048" name="Google Shape;1048;p51"/>
          <p:cNvPicPr preferRelativeResize="0"/>
          <p:nvPr/>
        </p:nvPicPr>
        <p:blipFill rotWithShape="1">
          <a:blip r:embed="rId3">
            <a:alphaModFix/>
          </a:blip>
          <a:srcRect b="0" l="0" r="0" t="0"/>
          <a:stretch/>
        </p:blipFill>
        <p:spPr>
          <a:xfrm>
            <a:off x="0" y="1201734"/>
            <a:ext cx="7123288" cy="3825133"/>
          </a:xfrm>
          <a:prstGeom prst="rect">
            <a:avLst/>
          </a:prstGeom>
          <a:noFill/>
          <a:ln>
            <a:noFill/>
          </a:ln>
        </p:spPr>
      </p:pic>
      <p:sp>
        <p:nvSpPr>
          <p:cNvPr id="1049" name="Google Shape;1049;p51"/>
          <p:cNvSpPr txBox="1"/>
          <p:nvPr/>
        </p:nvSpPr>
        <p:spPr>
          <a:xfrm rot="-5400000">
            <a:off x="61111" y="3486056"/>
            <a:ext cx="782587" cy="307777"/>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System</a:t>
            </a:r>
            <a:endParaRPr b="0" i="0" sz="1400" u="none" cap="none" strike="noStrike">
              <a:solidFill>
                <a:srgbClr val="000000"/>
              </a:solidFill>
              <a:latin typeface="Arial"/>
              <a:ea typeface="Arial"/>
              <a:cs typeface="Arial"/>
              <a:sym typeface="Arial"/>
            </a:endParaRPr>
          </a:p>
        </p:txBody>
      </p:sp>
      <p:sp>
        <p:nvSpPr>
          <p:cNvPr id="1050" name="Google Shape;1050;p51"/>
          <p:cNvSpPr txBox="1"/>
          <p:nvPr/>
        </p:nvSpPr>
        <p:spPr>
          <a:xfrm>
            <a:off x="7123275" y="1831800"/>
            <a:ext cx="1821300" cy="18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a:t>Invalid question:</a:t>
            </a:r>
            <a:endParaRPr b="1"/>
          </a:p>
          <a:p>
            <a:pPr indent="-317500" lvl="0" marL="457200" rtl="0" algn="l">
              <a:spcBef>
                <a:spcPts val="0"/>
              </a:spcBef>
              <a:spcAft>
                <a:spcPts val="0"/>
              </a:spcAft>
              <a:buSzPts val="1400"/>
              <a:buChar char="-"/>
            </a:pPr>
            <a:r>
              <a:rPr lang="vi"/>
              <a:t>Options &lt; 2</a:t>
            </a:r>
            <a:endParaRPr/>
          </a:p>
          <a:p>
            <a:pPr indent="-317500" lvl="0" marL="457200" rtl="0" algn="l">
              <a:spcBef>
                <a:spcPts val="0"/>
              </a:spcBef>
              <a:spcAft>
                <a:spcPts val="0"/>
              </a:spcAft>
              <a:buSzPts val="1400"/>
              <a:buChar char="-"/>
            </a:pPr>
            <a:r>
              <a:rPr lang="vi"/>
              <a:t>missing correct </a:t>
            </a:r>
            <a:r>
              <a:rPr lang="vi"/>
              <a:t>answer</a:t>
            </a:r>
            <a:endParaRPr/>
          </a:p>
          <a:p>
            <a:pPr indent="-317500" lvl="0" marL="457200" rtl="0" algn="l">
              <a:spcBef>
                <a:spcPts val="0"/>
              </a:spcBef>
              <a:spcAft>
                <a:spcPts val="0"/>
              </a:spcAft>
              <a:buSzPts val="1400"/>
              <a:buChar char="-"/>
            </a:pPr>
            <a:r>
              <a:rPr lang="vi"/>
              <a:t>load image fail</a:t>
            </a:r>
            <a:endParaRPr/>
          </a:p>
          <a:p>
            <a:pPr indent="-317500" lvl="0" marL="457200" rtl="0" algn="l">
              <a:spcBef>
                <a:spcPts val="0"/>
              </a:spcBef>
              <a:spcAft>
                <a:spcPts val="0"/>
              </a:spcAft>
              <a:buSzPts val="1400"/>
              <a:buChar char="-"/>
            </a:pPr>
            <a:r>
              <a:rPr lang="vi"/>
              <a:t>options is duplicate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4" name="Shape 1054"/>
        <p:cNvGrpSpPr/>
        <p:nvPr/>
      </p:nvGrpSpPr>
      <p:grpSpPr>
        <a:xfrm>
          <a:off x="0" y="0"/>
          <a:ext cx="0" cy="0"/>
          <a:chOff x="0" y="0"/>
          <a:chExt cx="0" cy="0"/>
        </a:xfrm>
      </p:grpSpPr>
      <p:sp>
        <p:nvSpPr>
          <p:cNvPr id="1055" name="Google Shape;1055;p52"/>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IMPORT FLOW HANDLING</a:t>
            </a:r>
            <a:endParaRPr/>
          </a:p>
        </p:txBody>
      </p:sp>
      <p:sp>
        <p:nvSpPr>
          <p:cNvPr id="1056" name="Google Shape;1056;p52"/>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sp>
        <p:nvSpPr>
          <p:cNvPr id="1057" name="Google Shape;1057;p52"/>
          <p:cNvSpPr txBox="1"/>
          <p:nvPr/>
        </p:nvSpPr>
        <p:spPr>
          <a:xfrm>
            <a:off x="7123288" y="0"/>
            <a:ext cx="1821332" cy="151323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SOLUTIONS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HANDLING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ALGORITHMS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DATA STRUCTURE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pic>
        <p:nvPicPr>
          <p:cNvPr id="1058" name="Google Shape;1058;p52"/>
          <p:cNvPicPr preferRelativeResize="0"/>
          <p:nvPr/>
        </p:nvPicPr>
        <p:blipFill rotWithShape="1">
          <a:blip r:embed="rId3">
            <a:alphaModFix/>
          </a:blip>
          <a:srcRect b="0" l="0" r="0" t="0"/>
          <a:stretch/>
        </p:blipFill>
        <p:spPr>
          <a:xfrm>
            <a:off x="69010" y="1114333"/>
            <a:ext cx="5348563" cy="402916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2" name="Shape 1062"/>
        <p:cNvGrpSpPr/>
        <p:nvPr/>
      </p:nvGrpSpPr>
      <p:grpSpPr>
        <a:xfrm>
          <a:off x="0" y="0"/>
          <a:ext cx="0" cy="0"/>
          <a:chOff x="0" y="0"/>
          <a:chExt cx="0" cy="0"/>
        </a:xfrm>
      </p:grpSpPr>
      <p:sp>
        <p:nvSpPr>
          <p:cNvPr id="1063" name="Google Shape;1063;p53"/>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sp>
        <p:nvSpPr>
          <p:cNvPr id="1064" name="Google Shape;1064;p53"/>
          <p:cNvSpPr txBox="1"/>
          <p:nvPr/>
        </p:nvSpPr>
        <p:spPr>
          <a:xfrm>
            <a:off x="526631" y="1412755"/>
            <a:ext cx="7431303" cy="2632003"/>
          </a:xfrm>
          <a:prstGeom prst="rect">
            <a:avLst/>
          </a:prstGeom>
          <a:noFill/>
          <a:ln>
            <a:noFill/>
          </a:ln>
        </p:spPr>
        <p:txBody>
          <a:bodyPr anchorCtr="0" anchor="t" bIns="45700" lIns="91425" spcFirstLastPara="1" rIns="91425" wrap="square" tIns="45700">
            <a:noAutofit/>
          </a:bodyPr>
          <a:lstStyle/>
          <a:p>
            <a:pPr indent="0" lvl="0" marL="0" marR="0" rtl="0" algn="l">
              <a:lnSpc>
                <a:spcPct val="175000"/>
              </a:lnSpc>
              <a:spcBef>
                <a:spcPts val="0"/>
              </a:spcBef>
              <a:spcAft>
                <a:spcPts val="0"/>
              </a:spcAft>
              <a:buClr>
                <a:srgbClr val="000000"/>
              </a:buClr>
              <a:buSzPts val="1600"/>
              <a:buFont typeface="Arial"/>
              <a:buNone/>
            </a:pPr>
            <a:r>
              <a:rPr b="1" i="0" lang="vi" sz="1600" u="none" cap="none" strike="noStrike">
                <a:solidFill>
                  <a:srgbClr val="FF0000"/>
                </a:solidFill>
                <a:latin typeface="Arial"/>
                <a:ea typeface="Arial"/>
                <a:cs typeface="Arial"/>
                <a:sym typeface="Arial"/>
              </a:rPr>
              <a:t>Levenshtein distance</a:t>
            </a:r>
            <a:r>
              <a:rPr b="1" i="0" lang="vi" sz="1600" u="none" cap="none" strike="noStrike">
                <a:solidFill>
                  <a:srgbClr val="000000"/>
                </a:solidFill>
                <a:latin typeface="Arial"/>
                <a:ea typeface="Arial"/>
                <a:cs typeface="Arial"/>
                <a:sym typeface="Arial"/>
              </a:rPr>
              <a:t> </a:t>
            </a:r>
            <a:r>
              <a:rPr b="0" i="0" lang="vi" sz="1600" u="none" cap="none" strike="noStrike">
                <a:solidFill>
                  <a:srgbClr val="000000"/>
                </a:solidFill>
                <a:latin typeface="Arial"/>
                <a:ea typeface="Arial"/>
                <a:cs typeface="Arial"/>
                <a:sym typeface="Arial"/>
              </a:rPr>
              <a:t>algorithm is used to identify the </a:t>
            </a:r>
            <a:r>
              <a:rPr b="1" i="0" lang="vi" sz="1600" u="none" cap="none" strike="noStrike">
                <a:solidFill>
                  <a:srgbClr val="FF0000"/>
                </a:solidFill>
                <a:latin typeface="Arial"/>
                <a:ea typeface="Arial"/>
                <a:cs typeface="Arial"/>
                <a:sym typeface="Arial"/>
              </a:rPr>
              <a:t>differences between the range of 2 sequences</a:t>
            </a:r>
            <a:r>
              <a:rPr b="0" i="0" lang="vi" sz="1600" u="none" cap="none" strike="noStrike">
                <a:solidFill>
                  <a:srgbClr val="000000"/>
                </a:solidFill>
                <a:latin typeface="Arial"/>
                <a:ea typeface="Arial"/>
                <a:cs typeface="Arial"/>
                <a:sym typeface="Arial"/>
              </a:rPr>
              <a:t>. The range between these sequences is the </a:t>
            </a:r>
            <a:r>
              <a:rPr b="1" i="0" lang="vi" sz="1600" u="none" cap="none" strike="noStrike">
                <a:solidFill>
                  <a:srgbClr val="FF0000"/>
                </a:solidFill>
                <a:latin typeface="Arial"/>
                <a:ea typeface="Arial"/>
                <a:cs typeface="Arial"/>
                <a:sym typeface="Arial"/>
              </a:rPr>
              <a:t>minimum steps</a:t>
            </a:r>
            <a:r>
              <a:rPr b="1" i="0" lang="vi" sz="1600" u="none" cap="none" strike="noStrike">
                <a:solidFill>
                  <a:srgbClr val="000000"/>
                </a:solidFill>
                <a:latin typeface="Arial"/>
                <a:ea typeface="Arial"/>
                <a:cs typeface="Arial"/>
                <a:sym typeface="Arial"/>
              </a:rPr>
              <a:t> </a:t>
            </a:r>
            <a:r>
              <a:rPr b="0" i="0" lang="vi" sz="1600" u="none" cap="none" strike="noStrike">
                <a:solidFill>
                  <a:srgbClr val="000000"/>
                </a:solidFill>
                <a:latin typeface="Arial"/>
                <a:ea typeface="Arial"/>
                <a:cs typeface="Arial"/>
                <a:sym typeface="Arial"/>
              </a:rPr>
              <a:t>to make one sequence become the other one. This algorithm includes 3 changing functions:</a:t>
            </a:r>
            <a:endParaRPr b="0" i="0" sz="1400" u="none" cap="none" strike="noStrike">
              <a:solidFill>
                <a:srgbClr val="000000"/>
              </a:solidFill>
              <a:latin typeface="Arial"/>
              <a:ea typeface="Arial"/>
              <a:cs typeface="Arial"/>
              <a:sym typeface="Arial"/>
            </a:endParaRPr>
          </a:p>
          <a:p>
            <a:pPr indent="-342900" lvl="0" marL="342900" marR="0" rtl="0" algn="l">
              <a:lnSpc>
                <a:spcPct val="175000"/>
              </a:lnSpc>
              <a:spcBef>
                <a:spcPts val="0"/>
              </a:spcBef>
              <a:spcAft>
                <a:spcPts val="0"/>
              </a:spcAft>
              <a:buClr>
                <a:srgbClr val="000000"/>
              </a:buClr>
              <a:buSzPts val="1600"/>
              <a:buFont typeface="Arial"/>
              <a:buChar char="•"/>
            </a:pPr>
            <a:r>
              <a:rPr b="0" i="0" lang="vi" sz="1600" u="none" cap="none" strike="noStrike">
                <a:solidFill>
                  <a:srgbClr val="000000"/>
                </a:solidFill>
                <a:latin typeface="Arial"/>
                <a:ea typeface="Arial"/>
                <a:cs typeface="Arial"/>
                <a:sym typeface="Arial"/>
              </a:rPr>
              <a:t>Remove a character</a:t>
            </a:r>
            <a:endParaRPr b="0" i="0" sz="1400" u="none" cap="none" strike="noStrike">
              <a:solidFill>
                <a:srgbClr val="000000"/>
              </a:solidFill>
              <a:latin typeface="Arial"/>
              <a:ea typeface="Arial"/>
              <a:cs typeface="Arial"/>
              <a:sym typeface="Arial"/>
            </a:endParaRPr>
          </a:p>
          <a:p>
            <a:pPr indent="-342900" lvl="0" marL="342900" marR="0" rtl="0" algn="l">
              <a:lnSpc>
                <a:spcPct val="175000"/>
              </a:lnSpc>
              <a:spcBef>
                <a:spcPts val="0"/>
              </a:spcBef>
              <a:spcAft>
                <a:spcPts val="0"/>
              </a:spcAft>
              <a:buClr>
                <a:srgbClr val="000000"/>
              </a:buClr>
              <a:buSzPts val="1600"/>
              <a:buFont typeface="Arial"/>
              <a:buChar char="•"/>
            </a:pPr>
            <a:r>
              <a:rPr b="0" i="0" lang="vi" sz="1600" u="none" cap="none" strike="noStrike">
                <a:solidFill>
                  <a:srgbClr val="000000"/>
                </a:solidFill>
                <a:latin typeface="Arial"/>
                <a:ea typeface="Arial"/>
                <a:cs typeface="Arial"/>
                <a:sym typeface="Arial"/>
              </a:rPr>
              <a:t>Add a new character</a:t>
            </a:r>
            <a:endParaRPr b="0" i="0" sz="1400" u="none" cap="none" strike="noStrike">
              <a:solidFill>
                <a:srgbClr val="000000"/>
              </a:solidFill>
              <a:latin typeface="Arial"/>
              <a:ea typeface="Arial"/>
              <a:cs typeface="Arial"/>
              <a:sym typeface="Arial"/>
            </a:endParaRPr>
          </a:p>
          <a:p>
            <a:pPr indent="-342900" lvl="0" marL="342900" marR="0" rtl="0" algn="l">
              <a:lnSpc>
                <a:spcPct val="175000"/>
              </a:lnSpc>
              <a:spcBef>
                <a:spcPts val="0"/>
              </a:spcBef>
              <a:spcAft>
                <a:spcPts val="0"/>
              </a:spcAft>
              <a:buClr>
                <a:srgbClr val="000000"/>
              </a:buClr>
              <a:buSzPts val="1600"/>
              <a:buFont typeface="Arial"/>
              <a:buChar char="•"/>
            </a:pPr>
            <a:r>
              <a:rPr b="0" i="0" lang="vi" sz="1600" u="none" cap="none" strike="noStrike">
                <a:solidFill>
                  <a:srgbClr val="000000"/>
                </a:solidFill>
                <a:latin typeface="Arial"/>
                <a:ea typeface="Arial"/>
                <a:cs typeface="Arial"/>
                <a:sym typeface="Arial"/>
              </a:rPr>
              <a:t>Replace with another character</a:t>
            </a:r>
            <a:endParaRPr b="0" i="0" sz="1400" u="none" cap="none" strike="noStrike">
              <a:solidFill>
                <a:srgbClr val="000000"/>
              </a:solidFill>
              <a:latin typeface="Arial"/>
              <a:ea typeface="Arial"/>
              <a:cs typeface="Arial"/>
              <a:sym typeface="Arial"/>
            </a:endParaRPr>
          </a:p>
        </p:txBody>
      </p:sp>
      <p:sp>
        <p:nvSpPr>
          <p:cNvPr id="1065" name="Google Shape;1065;p53"/>
          <p:cNvSpPr txBox="1"/>
          <p:nvPr/>
        </p:nvSpPr>
        <p:spPr>
          <a:xfrm>
            <a:off x="0" y="4928056"/>
            <a:ext cx="3002745" cy="21544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vi" sz="800" u="none" cap="none" strike="noStrike">
                <a:solidFill>
                  <a:srgbClr val="000000"/>
                </a:solidFill>
                <a:latin typeface="Arial"/>
                <a:ea typeface="Arial"/>
                <a:cs typeface="Arial"/>
                <a:sym typeface="Arial"/>
              </a:rPr>
              <a:t>Reference: </a:t>
            </a:r>
            <a:r>
              <a:rPr b="0" i="0" lang="vi" sz="800" u="none" cap="none" strike="noStrike">
                <a:solidFill>
                  <a:srgbClr val="83B3D9"/>
                </a:solidFill>
                <a:latin typeface="Arial"/>
                <a:ea typeface="Arial"/>
                <a:cs typeface="Arial"/>
                <a:sym typeface="Arial"/>
              </a:rPr>
              <a:t>https://en.wikipedia.org/wiki/Levenshtein_distance</a:t>
            </a:r>
            <a:endParaRPr b="0" i="0" sz="800" u="none" cap="none" strike="noStrike">
              <a:solidFill>
                <a:srgbClr val="83B3D9"/>
              </a:solidFill>
              <a:latin typeface="Arial"/>
              <a:ea typeface="Arial"/>
              <a:cs typeface="Arial"/>
              <a:sym typeface="Arial"/>
            </a:endParaRPr>
          </a:p>
        </p:txBody>
      </p:sp>
      <p:sp>
        <p:nvSpPr>
          <p:cNvPr id="1066" name="Google Shape;1066;p53"/>
          <p:cNvSpPr txBox="1"/>
          <p:nvPr>
            <p:ph type="title"/>
          </p:nvPr>
        </p:nvSpPr>
        <p:spPr>
          <a:xfrm>
            <a:off x="678806" y="392575"/>
            <a:ext cx="6180292"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CALCULATING PERCENTAGE SIMILARITY OF 2 QUESTION</a:t>
            </a:r>
            <a:endParaRPr/>
          </a:p>
        </p:txBody>
      </p:sp>
      <p:sp>
        <p:nvSpPr>
          <p:cNvPr id="1067" name="Google Shape;1067;p53"/>
          <p:cNvSpPr txBox="1"/>
          <p:nvPr/>
        </p:nvSpPr>
        <p:spPr>
          <a:xfrm>
            <a:off x="7123288" y="0"/>
            <a:ext cx="1821332" cy="151323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SOLUTIONS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HANDLING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ALGORITHMS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DATA STRUCTURE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1" name="Shape 1071"/>
        <p:cNvGrpSpPr/>
        <p:nvPr/>
      </p:nvGrpSpPr>
      <p:grpSpPr>
        <a:xfrm>
          <a:off x="0" y="0"/>
          <a:ext cx="0" cy="0"/>
          <a:chOff x="0" y="0"/>
          <a:chExt cx="0" cy="0"/>
        </a:xfrm>
      </p:grpSpPr>
      <p:sp>
        <p:nvSpPr>
          <p:cNvPr id="1072" name="Google Shape;1072;p54"/>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Calculating Percentage Similarity of 2 Questions</a:t>
            </a:r>
            <a:endParaRPr/>
          </a:p>
        </p:txBody>
      </p:sp>
      <p:sp>
        <p:nvSpPr>
          <p:cNvPr id="1073" name="Google Shape;1073;p54"/>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pic>
        <p:nvPicPr>
          <p:cNvPr id="1074" name="Google Shape;1074;p54"/>
          <p:cNvPicPr preferRelativeResize="0"/>
          <p:nvPr/>
        </p:nvPicPr>
        <p:blipFill rotWithShape="1">
          <a:blip r:embed="rId3">
            <a:alphaModFix/>
          </a:blip>
          <a:srcRect b="0" l="0" r="0" t="0"/>
          <a:stretch/>
        </p:blipFill>
        <p:spPr>
          <a:xfrm>
            <a:off x="1466989" y="2179353"/>
            <a:ext cx="5401945" cy="1051560"/>
          </a:xfrm>
          <a:prstGeom prst="rect">
            <a:avLst/>
          </a:prstGeom>
          <a:noFill/>
          <a:ln>
            <a:noFill/>
          </a:ln>
        </p:spPr>
      </p:pic>
      <p:sp>
        <p:nvSpPr>
          <p:cNvPr id="1075" name="Google Shape;1075;p54"/>
          <p:cNvSpPr/>
          <p:nvPr/>
        </p:nvSpPr>
        <p:spPr>
          <a:xfrm>
            <a:off x="677608" y="1381517"/>
            <a:ext cx="10790133" cy="553998"/>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22222"/>
              </a:buClr>
              <a:buSzPts val="1500"/>
              <a:buFont typeface="Arial"/>
              <a:buNone/>
            </a:pPr>
            <a:r>
              <a:rPr b="0" i="0" lang="vi" sz="1500" u="none" cap="none" strike="noStrike">
                <a:solidFill>
                  <a:srgbClr val="222222"/>
                </a:solidFill>
                <a:latin typeface="Arial"/>
                <a:ea typeface="Arial"/>
                <a:cs typeface="Arial"/>
                <a:sym typeface="Arial"/>
              </a:rPr>
              <a:t>Mathematically, the Levenshtein distance between two strings a, b </a:t>
            </a:r>
            <a:br>
              <a:rPr b="0" i="0" lang="vi" sz="1500" u="none" cap="none" strike="noStrike">
                <a:solidFill>
                  <a:srgbClr val="222222"/>
                </a:solidFill>
                <a:latin typeface="Arial"/>
                <a:ea typeface="Arial"/>
                <a:cs typeface="Arial"/>
                <a:sym typeface="Arial"/>
              </a:rPr>
            </a:br>
            <a:r>
              <a:rPr b="0" i="0" lang="vi" sz="1500" u="none" cap="none" strike="noStrike">
                <a:solidFill>
                  <a:srgbClr val="222222"/>
                </a:solidFill>
                <a:latin typeface="Arial"/>
                <a:ea typeface="Arial"/>
                <a:cs typeface="Arial"/>
                <a:sym typeface="Arial"/>
              </a:rPr>
              <a:t>(of length |a| and |b| respectively) is given by </a:t>
            </a:r>
            <a:endParaRPr b="0" i="0" sz="1500" u="none" cap="none" strike="noStrike">
              <a:solidFill>
                <a:schemeClr val="dk1"/>
              </a:solidFill>
              <a:latin typeface="Arial"/>
              <a:ea typeface="Arial"/>
              <a:cs typeface="Arial"/>
              <a:sym typeface="Arial"/>
            </a:endParaRPr>
          </a:p>
        </p:txBody>
      </p:sp>
      <p:pic>
        <p:nvPicPr>
          <p:cNvPr id="1076" name="Google Shape;1076;p54"/>
          <p:cNvPicPr preferRelativeResize="0"/>
          <p:nvPr/>
        </p:nvPicPr>
        <p:blipFill rotWithShape="1">
          <a:blip r:embed="rId4">
            <a:alphaModFix/>
          </a:blip>
          <a:srcRect b="0" l="0" r="0" t="0"/>
          <a:stretch/>
        </p:blipFill>
        <p:spPr>
          <a:xfrm>
            <a:off x="4616943" y="1667347"/>
            <a:ext cx="1198271" cy="331829"/>
          </a:xfrm>
          <a:prstGeom prst="rect">
            <a:avLst/>
          </a:prstGeom>
          <a:noFill/>
          <a:ln>
            <a:noFill/>
          </a:ln>
        </p:spPr>
      </p:pic>
      <p:sp>
        <p:nvSpPr>
          <p:cNvPr id="1077" name="Google Shape;1077;p54"/>
          <p:cNvSpPr/>
          <p:nvPr/>
        </p:nvSpPr>
        <p:spPr>
          <a:xfrm>
            <a:off x="5827089" y="1600271"/>
            <a:ext cx="834909" cy="32316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22222"/>
              </a:buClr>
              <a:buSzPts val="1500"/>
              <a:buFont typeface="Arial"/>
              <a:buNone/>
            </a:pPr>
            <a:r>
              <a:rPr b="0" i="0" lang="vi" sz="1500" u="none" cap="none" strike="noStrike">
                <a:solidFill>
                  <a:srgbClr val="222222"/>
                </a:solidFill>
                <a:latin typeface="Calibri"/>
                <a:ea typeface="Calibri"/>
                <a:cs typeface="Calibri"/>
                <a:sym typeface="Calibri"/>
              </a:rPr>
              <a:t>, where:</a:t>
            </a:r>
            <a:endParaRPr b="0" i="0" sz="1500" u="none" cap="none" strike="noStrike">
              <a:solidFill>
                <a:schemeClr val="dk1"/>
              </a:solidFill>
              <a:latin typeface="Arial"/>
              <a:ea typeface="Arial"/>
              <a:cs typeface="Arial"/>
              <a:sym typeface="Arial"/>
            </a:endParaRPr>
          </a:p>
        </p:txBody>
      </p:sp>
      <p:pic>
        <p:nvPicPr>
          <p:cNvPr id="1078" name="Google Shape;1078;p54"/>
          <p:cNvPicPr preferRelativeResize="0"/>
          <p:nvPr/>
        </p:nvPicPr>
        <p:blipFill rotWithShape="1">
          <a:blip r:embed="rId5">
            <a:alphaModFix/>
          </a:blip>
          <a:srcRect b="0" l="0" r="0" t="0"/>
          <a:stretch/>
        </p:blipFill>
        <p:spPr>
          <a:xfrm>
            <a:off x="992961" y="3439452"/>
            <a:ext cx="6350000" cy="1193800"/>
          </a:xfrm>
          <a:prstGeom prst="rect">
            <a:avLst/>
          </a:prstGeom>
          <a:noFill/>
          <a:ln>
            <a:noFill/>
          </a:ln>
        </p:spPr>
      </p:pic>
      <p:sp>
        <p:nvSpPr>
          <p:cNvPr id="1079" name="Google Shape;1079;p54"/>
          <p:cNvSpPr txBox="1"/>
          <p:nvPr/>
        </p:nvSpPr>
        <p:spPr>
          <a:xfrm>
            <a:off x="0" y="4928056"/>
            <a:ext cx="3002745" cy="21544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vi" sz="800" u="none" cap="none" strike="noStrike">
                <a:solidFill>
                  <a:srgbClr val="000000"/>
                </a:solidFill>
                <a:latin typeface="Arial"/>
                <a:ea typeface="Arial"/>
                <a:cs typeface="Arial"/>
                <a:sym typeface="Arial"/>
              </a:rPr>
              <a:t>Reference: </a:t>
            </a:r>
            <a:r>
              <a:rPr b="0" i="0" lang="vi" sz="800" u="none" cap="none" strike="noStrike">
                <a:solidFill>
                  <a:srgbClr val="83B3D9"/>
                </a:solidFill>
                <a:latin typeface="Arial"/>
                <a:ea typeface="Arial"/>
                <a:cs typeface="Arial"/>
                <a:sym typeface="Arial"/>
              </a:rPr>
              <a:t>https://en.wikipedia.org/wiki/Levenshtein_distance</a:t>
            </a:r>
            <a:endParaRPr b="0" i="0" sz="800" u="none" cap="none" strike="noStrike">
              <a:solidFill>
                <a:srgbClr val="83B3D9"/>
              </a:solidFill>
              <a:latin typeface="Arial"/>
              <a:ea typeface="Arial"/>
              <a:cs typeface="Arial"/>
              <a:sym typeface="Arial"/>
            </a:endParaRPr>
          </a:p>
        </p:txBody>
      </p:sp>
      <p:sp>
        <p:nvSpPr>
          <p:cNvPr id="1080" name="Google Shape;1080;p54"/>
          <p:cNvSpPr txBox="1"/>
          <p:nvPr/>
        </p:nvSpPr>
        <p:spPr>
          <a:xfrm>
            <a:off x="7123288" y="0"/>
            <a:ext cx="1821332" cy="127214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SOLUTIONS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HANDLING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ALGORITHMS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DATA STRUCTURE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4" name="Shape 1084"/>
        <p:cNvGrpSpPr/>
        <p:nvPr/>
      </p:nvGrpSpPr>
      <p:grpSpPr>
        <a:xfrm>
          <a:off x="0" y="0"/>
          <a:ext cx="0" cy="0"/>
          <a:chOff x="0" y="0"/>
          <a:chExt cx="0" cy="0"/>
        </a:xfrm>
      </p:grpSpPr>
      <p:sp>
        <p:nvSpPr>
          <p:cNvPr id="1085" name="Google Shape;1085;p55"/>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sp>
        <p:nvSpPr>
          <p:cNvPr id="1086" name="Google Shape;1086;p55"/>
          <p:cNvSpPr txBox="1"/>
          <p:nvPr/>
        </p:nvSpPr>
        <p:spPr>
          <a:xfrm>
            <a:off x="215757" y="1396842"/>
            <a:ext cx="8650841" cy="2262671"/>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Example: To change “</a:t>
            </a:r>
            <a:r>
              <a:rPr b="1" i="0" lang="vi" sz="1600" u="none" cap="none" strike="noStrike">
                <a:solidFill>
                  <a:srgbClr val="000000"/>
                </a:solidFill>
                <a:latin typeface="Arial"/>
                <a:ea typeface="Arial"/>
                <a:cs typeface="Arial"/>
                <a:sym typeface="Arial"/>
              </a:rPr>
              <a:t>kitten</a:t>
            </a:r>
            <a:r>
              <a:rPr b="0" i="0" lang="vi" sz="1600" u="none" cap="none" strike="noStrike">
                <a:solidFill>
                  <a:srgbClr val="000000"/>
                </a:solidFill>
                <a:latin typeface="Arial"/>
                <a:ea typeface="Arial"/>
                <a:cs typeface="Arial"/>
                <a:sym typeface="Arial"/>
              </a:rPr>
              <a:t>” to “</a:t>
            </a:r>
            <a:r>
              <a:rPr b="1" i="0" lang="vi" sz="1600" u="none" cap="none" strike="noStrike">
                <a:solidFill>
                  <a:srgbClr val="000000"/>
                </a:solidFill>
                <a:latin typeface="Arial"/>
                <a:ea typeface="Arial"/>
                <a:cs typeface="Arial"/>
                <a:sym typeface="Arial"/>
              </a:rPr>
              <a:t>sitting</a:t>
            </a:r>
            <a:r>
              <a:rPr b="0" i="0" lang="vi" sz="1600" u="none" cap="none" strike="noStrike">
                <a:solidFill>
                  <a:srgbClr val="000000"/>
                </a:solidFill>
                <a:latin typeface="Arial"/>
                <a:ea typeface="Arial"/>
                <a:cs typeface="Arial"/>
                <a:sym typeface="Arial"/>
              </a:rPr>
              <a:t>”, we have to use at least </a:t>
            </a:r>
            <a:r>
              <a:rPr b="1" i="0" lang="vi" sz="1600" u="none" cap="none" strike="noStrike">
                <a:solidFill>
                  <a:srgbClr val="000000"/>
                </a:solidFill>
                <a:latin typeface="Arial"/>
                <a:ea typeface="Arial"/>
                <a:cs typeface="Arial"/>
                <a:sym typeface="Arial"/>
              </a:rPr>
              <a:t>3 changing </a:t>
            </a:r>
            <a:r>
              <a:rPr b="0" i="0" lang="vi" sz="1600" u="none" cap="none" strike="noStrike">
                <a:solidFill>
                  <a:srgbClr val="000000"/>
                </a:solidFill>
                <a:latin typeface="Arial"/>
                <a:ea typeface="Arial"/>
                <a:cs typeface="Arial"/>
                <a:sym typeface="Arial"/>
              </a:rPr>
              <a:t>times as following:</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600"/>
              <a:buFont typeface="Arial"/>
              <a:buNone/>
            </a:pPr>
            <a:r>
              <a:rPr b="1" i="0" lang="vi" sz="1600" u="none" cap="none" strike="noStrike">
                <a:solidFill>
                  <a:srgbClr val="000000"/>
                </a:solidFill>
                <a:latin typeface="Arial"/>
                <a:ea typeface="Arial"/>
                <a:cs typeface="Arial"/>
                <a:sym typeface="Arial"/>
              </a:rPr>
              <a:t>kitten</a:t>
            </a:r>
            <a:r>
              <a:rPr b="0" i="0" lang="vi" sz="1600" u="none" cap="none" strike="noStrike">
                <a:solidFill>
                  <a:srgbClr val="000000"/>
                </a:solidFill>
                <a:latin typeface="Arial"/>
                <a:ea typeface="Arial"/>
                <a:cs typeface="Arial"/>
                <a:sym typeface="Arial"/>
              </a:rPr>
              <a:t> -&gt; </a:t>
            </a:r>
            <a:r>
              <a:rPr b="1" i="0" lang="vi" sz="1600" u="none" cap="none" strike="noStrike">
                <a:solidFill>
                  <a:srgbClr val="000000"/>
                </a:solidFill>
                <a:latin typeface="Arial"/>
                <a:ea typeface="Arial"/>
                <a:cs typeface="Arial"/>
                <a:sym typeface="Arial"/>
              </a:rPr>
              <a:t>sitten</a:t>
            </a:r>
            <a:r>
              <a:rPr b="0" i="0" lang="vi" sz="1600" u="none" cap="none" strike="noStrike">
                <a:solidFill>
                  <a:srgbClr val="000000"/>
                </a:solidFill>
                <a:latin typeface="Arial"/>
                <a:ea typeface="Arial"/>
                <a:cs typeface="Arial"/>
                <a:sym typeface="Arial"/>
              </a:rPr>
              <a:t> (replace "</a:t>
            </a:r>
            <a:r>
              <a:rPr b="1" i="0" lang="vi" sz="1600" u="none" cap="none" strike="noStrike">
                <a:solidFill>
                  <a:srgbClr val="000000"/>
                </a:solidFill>
                <a:latin typeface="Arial"/>
                <a:ea typeface="Arial"/>
                <a:cs typeface="Arial"/>
                <a:sym typeface="Arial"/>
              </a:rPr>
              <a:t>k"</a:t>
            </a:r>
            <a:r>
              <a:rPr b="0" i="0" lang="vi" sz="1600" u="none" cap="none" strike="noStrike">
                <a:solidFill>
                  <a:srgbClr val="000000"/>
                </a:solidFill>
                <a:latin typeface="Arial"/>
                <a:ea typeface="Arial"/>
                <a:cs typeface="Arial"/>
                <a:sym typeface="Arial"/>
              </a:rPr>
              <a:t> with "</a:t>
            </a:r>
            <a:r>
              <a:rPr b="1" i="0" lang="vi" sz="1600" u="none" cap="none" strike="noStrike">
                <a:solidFill>
                  <a:srgbClr val="000000"/>
                </a:solidFill>
                <a:latin typeface="Arial"/>
                <a:ea typeface="Arial"/>
                <a:cs typeface="Arial"/>
                <a:sym typeface="Arial"/>
              </a:rPr>
              <a:t>s</a:t>
            </a:r>
            <a:r>
              <a:rPr b="0" i="0" lang="vi" sz="16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600"/>
              <a:buFont typeface="Arial"/>
              <a:buNone/>
            </a:pPr>
            <a:r>
              <a:rPr b="1" i="0" lang="vi" sz="1600" u="none" cap="none" strike="noStrike">
                <a:solidFill>
                  <a:srgbClr val="000000"/>
                </a:solidFill>
                <a:latin typeface="Arial"/>
                <a:ea typeface="Arial"/>
                <a:cs typeface="Arial"/>
                <a:sym typeface="Arial"/>
              </a:rPr>
              <a:t>sitten</a:t>
            </a:r>
            <a:r>
              <a:rPr b="0" i="0" lang="vi" sz="1600" u="none" cap="none" strike="noStrike">
                <a:solidFill>
                  <a:srgbClr val="000000"/>
                </a:solidFill>
                <a:latin typeface="Arial"/>
                <a:ea typeface="Arial"/>
                <a:cs typeface="Arial"/>
                <a:sym typeface="Arial"/>
              </a:rPr>
              <a:t> -&gt; </a:t>
            </a:r>
            <a:r>
              <a:rPr b="1" i="0" lang="vi" sz="1600" u="none" cap="none" strike="noStrike">
                <a:solidFill>
                  <a:srgbClr val="000000"/>
                </a:solidFill>
                <a:latin typeface="Arial"/>
                <a:ea typeface="Arial"/>
                <a:cs typeface="Arial"/>
                <a:sym typeface="Arial"/>
              </a:rPr>
              <a:t>sittin</a:t>
            </a:r>
            <a:r>
              <a:rPr b="0" i="0" lang="vi" sz="1600" u="none" cap="none" strike="noStrike">
                <a:solidFill>
                  <a:srgbClr val="000000"/>
                </a:solidFill>
                <a:latin typeface="Arial"/>
                <a:ea typeface="Arial"/>
                <a:cs typeface="Arial"/>
                <a:sym typeface="Arial"/>
              </a:rPr>
              <a:t> (replace "</a:t>
            </a:r>
            <a:r>
              <a:rPr b="1" i="0" lang="vi" sz="1600" u="none" cap="none" strike="noStrike">
                <a:solidFill>
                  <a:srgbClr val="000000"/>
                </a:solidFill>
                <a:latin typeface="Arial"/>
                <a:ea typeface="Arial"/>
                <a:cs typeface="Arial"/>
                <a:sym typeface="Arial"/>
              </a:rPr>
              <a:t>e</a:t>
            </a:r>
            <a:r>
              <a:rPr b="0" i="0" lang="vi" sz="1600" u="none" cap="none" strike="noStrike">
                <a:solidFill>
                  <a:srgbClr val="000000"/>
                </a:solidFill>
                <a:latin typeface="Arial"/>
                <a:ea typeface="Arial"/>
                <a:cs typeface="Arial"/>
                <a:sym typeface="Arial"/>
              </a:rPr>
              <a:t>" with "</a:t>
            </a:r>
            <a:r>
              <a:rPr b="1" i="0" lang="vi" sz="1600" u="none" cap="none" strike="noStrike">
                <a:solidFill>
                  <a:srgbClr val="000000"/>
                </a:solidFill>
                <a:latin typeface="Arial"/>
                <a:ea typeface="Arial"/>
                <a:cs typeface="Arial"/>
                <a:sym typeface="Arial"/>
              </a:rPr>
              <a:t>i</a:t>
            </a:r>
            <a:r>
              <a:rPr b="0" i="0" lang="vi" sz="16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600"/>
              <a:buFont typeface="Arial"/>
              <a:buNone/>
            </a:pPr>
            <a:r>
              <a:rPr b="1" i="0" lang="vi" sz="1600" u="none" cap="none" strike="noStrike">
                <a:solidFill>
                  <a:srgbClr val="000000"/>
                </a:solidFill>
                <a:latin typeface="Arial"/>
                <a:ea typeface="Arial"/>
                <a:cs typeface="Arial"/>
                <a:sym typeface="Arial"/>
              </a:rPr>
              <a:t>sittin</a:t>
            </a:r>
            <a:r>
              <a:rPr b="0" i="0" lang="vi" sz="1600" u="none" cap="none" strike="noStrike">
                <a:solidFill>
                  <a:srgbClr val="000000"/>
                </a:solidFill>
                <a:latin typeface="Arial"/>
                <a:ea typeface="Arial"/>
                <a:cs typeface="Arial"/>
                <a:sym typeface="Arial"/>
              </a:rPr>
              <a:t> -&gt; </a:t>
            </a:r>
            <a:r>
              <a:rPr b="1" i="0" lang="vi" sz="1600" u="none" cap="none" strike="noStrike">
                <a:solidFill>
                  <a:srgbClr val="000000"/>
                </a:solidFill>
                <a:latin typeface="Arial"/>
                <a:ea typeface="Arial"/>
                <a:cs typeface="Arial"/>
                <a:sym typeface="Arial"/>
              </a:rPr>
              <a:t>sitting</a:t>
            </a:r>
            <a:r>
              <a:rPr b="0" i="0" lang="vi" sz="1600" u="none" cap="none" strike="noStrike">
                <a:solidFill>
                  <a:srgbClr val="000000"/>
                </a:solidFill>
                <a:latin typeface="Arial"/>
                <a:ea typeface="Arial"/>
                <a:cs typeface="Arial"/>
                <a:sym typeface="Arial"/>
              </a:rPr>
              <a:t> (add "</a:t>
            </a:r>
            <a:r>
              <a:rPr b="1" i="0" lang="vi" sz="1600" u="none" cap="none" strike="noStrike">
                <a:solidFill>
                  <a:srgbClr val="000000"/>
                </a:solidFill>
                <a:latin typeface="Arial"/>
                <a:ea typeface="Arial"/>
                <a:cs typeface="Arial"/>
                <a:sym typeface="Arial"/>
              </a:rPr>
              <a:t>g</a:t>
            </a:r>
            <a:r>
              <a:rPr b="0" i="0" lang="vi" sz="16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087" name="Google Shape;1087;p55"/>
          <p:cNvSpPr txBox="1"/>
          <p:nvPr>
            <p:ph type="title"/>
          </p:nvPr>
        </p:nvSpPr>
        <p:spPr>
          <a:xfrm>
            <a:off x="678806" y="392575"/>
            <a:ext cx="6180292"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CALCULATING PERCENTAGE SIMILARITY OF 2 QUESTION</a:t>
            </a:r>
            <a:endParaRPr/>
          </a:p>
        </p:txBody>
      </p:sp>
      <p:sp>
        <p:nvSpPr>
          <p:cNvPr id="1088" name="Google Shape;1088;p55"/>
          <p:cNvSpPr txBox="1"/>
          <p:nvPr/>
        </p:nvSpPr>
        <p:spPr>
          <a:xfrm>
            <a:off x="7123288" y="0"/>
            <a:ext cx="1821332" cy="127214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SOLUTIONS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HANDLING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ALGORITHMS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DATA STRUCTURE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2" name="Shape 1092"/>
        <p:cNvGrpSpPr/>
        <p:nvPr/>
      </p:nvGrpSpPr>
      <p:grpSpPr>
        <a:xfrm>
          <a:off x="0" y="0"/>
          <a:ext cx="0" cy="0"/>
          <a:chOff x="0" y="0"/>
          <a:chExt cx="0" cy="0"/>
        </a:xfrm>
      </p:grpSpPr>
      <p:sp>
        <p:nvSpPr>
          <p:cNvPr id="1093" name="Google Shape;1093;p56"/>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sp>
        <p:nvSpPr>
          <p:cNvPr id="1094" name="Google Shape;1094;p56"/>
          <p:cNvSpPr/>
          <p:nvPr/>
        </p:nvSpPr>
        <p:spPr>
          <a:xfrm>
            <a:off x="1463867" y="2185313"/>
            <a:ext cx="2940228"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Percentage Similarity = 100   -</a:t>
            </a:r>
            <a:endParaRPr b="0" i="0" sz="1400" u="none" cap="none" strike="noStrike">
              <a:solidFill>
                <a:srgbClr val="000000"/>
              </a:solidFill>
              <a:latin typeface="Arial"/>
              <a:ea typeface="Arial"/>
              <a:cs typeface="Arial"/>
              <a:sym typeface="Arial"/>
            </a:endParaRPr>
          </a:p>
        </p:txBody>
      </p:sp>
      <p:pic>
        <p:nvPicPr>
          <p:cNvPr id="1095" name="Google Shape;1095;p56"/>
          <p:cNvPicPr preferRelativeResize="0"/>
          <p:nvPr/>
        </p:nvPicPr>
        <p:blipFill rotWithShape="1">
          <a:blip r:embed="rId3">
            <a:alphaModFix/>
          </a:blip>
          <a:srcRect b="0" l="0" r="0" t="0"/>
          <a:stretch/>
        </p:blipFill>
        <p:spPr>
          <a:xfrm>
            <a:off x="4756687" y="1752782"/>
            <a:ext cx="1872227" cy="518463"/>
          </a:xfrm>
          <a:prstGeom prst="rect">
            <a:avLst/>
          </a:prstGeom>
          <a:noFill/>
          <a:ln>
            <a:noFill/>
          </a:ln>
        </p:spPr>
      </p:pic>
      <p:cxnSp>
        <p:nvCxnSpPr>
          <p:cNvPr id="1096" name="Google Shape;1096;p56"/>
          <p:cNvCxnSpPr/>
          <p:nvPr/>
        </p:nvCxnSpPr>
        <p:spPr>
          <a:xfrm>
            <a:off x="4491408" y="2358612"/>
            <a:ext cx="2587724" cy="0"/>
          </a:xfrm>
          <a:prstGeom prst="straightConnector1">
            <a:avLst/>
          </a:prstGeom>
          <a:noFill/>
          <a:ln cap="flat" cmpd="sng" w="9525">
            <a:solidFill>
              <a:schemeClr val="dk1"/>
            </a:solidFill>
            <a:prstDash val="solid"/>
            <a:round/>
            <a:headEnd len="sm" w="sm" type="none"/>
            <a:tailEnd len="sm" w="sm" type="none"/>
          </a:ln>
        </p:spPr>
      </p:cxnSp>
      <p:sp>
        <p:nvSpPr>
          <p:cNvPr id="1097" name="Google Shape;1097;p56"/>
          <p:cNvSpPr txBox="1"/>
          <p:nvPr/>
        </p:nvSpPr>
        <p:spPr>
          <a:xfrm>
            <a:off x="4696207" y="2444544"/>
            <a:ext cx="2287806"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Max(Length</a:t>
            </a:r>
            <a:r>
              <a:rPr b="0" baseline="-25000" i="0" lang="vi" sz="1600" u="none" cap="none" strike="noStrike">
                <a:solidFill>
                  <a:srgbClr val="000000"/>
                </a:solidFill>
                <a:latin typeface="Arial"/>
                <a:ea typeface="Arial"/>
                <a:cs typeface="Arial"/>
                <a:sym typeface="Arial"/>
              </a:rPr>
              <a:t>a</a:t>
            </a:r>
            <a:r>
              <a:rPr b="0" i="0" lang="vi" sz="1600" u="none" cap="none" strike="noStrike">
                <a:solidFill>
                  <a:srgbClr val="000000"/>
                </a:solidFill>
                <a:latin typeface="Arial"/>
                <a:ea typeface="Arial"/>
                <a:cs typeface="Arial"/>
                <a:sym typeface="Arial"/>
              </a:rPr>
              <a:t> , Length</a:t>
            </a:r>
            <a:r>
              <a:rPr b="0" baseline="-25000" i="0" lang="vi" sz="1600" u="none" cap="none" strike="noStrike">
                <a:solidFill>
                  <a:srgbClr val="000000"/>
                </a:solidFill>
                <a:latin typeface="Arial"/>
                <a:ea typeface="Arial"/>
                <a:cs typeface="Arial"/>
                <a:sym typeface="Arial"/>
              </a:rPr>
              <a:t>b</a:t>
            </a:r>
            <a:r>
              <a:rPr b="0" i="0" lang="vi" sz="16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098" name="Google Shape;1098;p56"/>
          <p:cNvSpPr txBox="1"/>
          <p:nvPr>
            <p:ph type="title"/>
          </p:nvPr>
        </p:nvSpPr>
        <p:spPr>
          <a:xfrm>
            <a:off x="678806" y="392575"/>
            <a:ext cx="6180292"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CALCULATING PERCENTAGE SIMILARITY OF 2 QUESTION</a:t>
            </a:r>
            <a:endParaRPr/>
          </a:p>
        </p:txBody>
      </p:sp>
      <p:sp>
        <p:nvSpPr>
          <p:cNvPr id="1099" name="Google Shape;1099;p56"/>
          <p:cNvSpPr txBox="1"/>
          <p:nvPr/>
        </p:nvSpPr>
        <p:spPr>
          <a:xfrm>
            <a:off x="7123288" y="0"/>
            <a:ext cx="1821332" cy="151323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SOLUTIONS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HANDLING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ALGORITHMS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DATA STRUCTURE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3" name="Shape 1103"/>
        <p:cNvGrpSpPr/>
        <p:nvPr/>
      </p:nvGrpSpPr>
      <p:grpSpPr>
        <a:xfrm>
          <a:off x="0" y="0"/>
          <a:ext cx="0" cy="0"/>
          <a:chOff x="0" y="0"/>
          <a:chExt cx="0" cy="0"/>
        </a:xfrm>
      </p:grpSpPr>
      <p:sp>
        <p:nvSpPr>
          <p:cNvPr id="1104" name="Google Shape;1104;p57"/>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sp>
        <p:nvSpPr>
          <p:cNvPr id="1105" name="Google Shape;1105;p57"/>
          <p:cNvSpPr/>
          <p:nvPr/>
        </p:nvSpPr>
        <p:spPr>
          <a:xfrm>
            <a:off x="1463867" y="2185313"/>
            <a:ext cx="2940228"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Percentage Similarity = 100   -</a:t>
            </a:r>
            <a:endParaRPr b="0" i="0" sz="1400" u="none" cap="none" strike="noStrike">
              <a:solidFill>
                <a:srgbClr val="000000"/>
              </a:solidFill>
              <a:latin typeface="Arial"/>
              <a:ea typeface="Arial"/>
              <a:cs typeface="Arial"/>
              <a:sym typeface="Arial"/>
            </a:endParaRPr>
          </a:p>
        </p:txBody>
      </p:sp>
      <p:pic>
        <p:nvPicPr>
          <p:cNvPr id="1106" name="Google Shape;1106;p57"/>
          <p:cNvPicPr preferRelativeResize="0"/>
          <p:nvPr/>
        </p:nvPicPr>
        <p:blipFill rotWithShape="1">
          <a:blip r:embed="rId3">
            <a:alphaModFix/>
          </a:blip>
          <a:srcRect b="0" l="0" r="0" t="0"/>
          <a:stretch/>
        </p:blipFill>
        <p:spPr>
          <a:xfrm>
            <a:off x="4756687" y="1752782"/>
            <a:ext cx="1872227" cy="518463"/>
          </a:xfrm>
          <a:prstGeom prst="rect">
            <a:avLst/>
          </a:prstGeom>
          <a:noFill/>
          <a:ln>
            <a:noFill/>
          </a:ln>
        </p:spPr>
      </p:pic>
      <p:cxnSp>
        <p:nvCxnSpPr>
          <p:cNvPr id="1107" name="Google Shape;1107;p57"/>
          <p:cNvCxnSpPr/>
          <p:nvPr/>
        </p:nvCxnSpPr>
        <p:spPr>
          <a:xfrm>
            <a:off x="4491408" y="2358612"/>
            <a:ext cx="2587724" cy="0"/>
          </a:xfrm>
          <a:prstGeom prst="straightConnector1">
            <a:avLst/>
          </a:prstGeom>
          <a:noFill/>
          <a:ln cap="flat" cmpd="sng" w="9525">
            <a:solidFill>
              <a:schemeClr val="dk1"/>
            </a:solidFill>
            <a:prstDash val="solid"/>
            <a:round/>
            <a:headEnd len="sm" w="sm" type="none"/>
            <a:tailEnd len="sm" w="sm" type="none"/>
          </a:ln>
        </p:spPr>
      </p:cxnSp>
      <p:sp>
        <p:nvSpPr>
          <p:cNvPr id="1108" name="Google Shape;1108;p57"/>
          <p:cNvSpPr txBox="1"/>
          <p:nvPr/>
        </p:nvSpPr>
        <p:spPr>
          <a:xfrm>
            <a:off x="4696207" y="2444544"/>
            <a:ext cx="2287806"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Max(Length</a:t>
            </a:r>
            <a:r>
              <a:rPr b="0" baseline="-25000" i="0" lang="vi" sz="1600" u="none" cap="none" strike="noStrike">
                <a:solidFill>
                  <a:srgbClr val="000000"/>
                </a:solidFill>
                <a:latin typeface="Arial"/>
                <a:ea typeface="Arial"/>
                <a:cs typeface="Arial"/>
                <a:sym typeface="Arial"/>
              </a:rPr>
              <a:t>a</a:t>
            </a:r>
            <a:r>
              <a:rPr b="0" i="0" lang="vi" sz="1600" u="none" cap="none" strike="noStrike">
                <a:solidFill>
                  <a:srgbClr val="000000"/>
                </a:solidFill>
                <a:latin typeface="Arial"/>
                <a:ea typeface="Arial"/>
                <a:cs typeface="Arial"/>
                <a:sym typeface="Arial"/>
              </a:rPr>
              <a:t> , Length</a:t>
            </a:r>
            <a:r>
              <a:rPr b="0" baseline="-25000" i="0" lang="vi" sz="1600" u="none" cap="none" strike="noStrike">
                <a:solidFill>
                  <a:srgbClr val="000000"/>
                </a:solidFill>
                <a:latin typeface="Arial"/>
                <a:ea typeface="Arial"/>
                <a:cs typeface="Arial"/>
                <a:sym typeface="Arial"/>
              </a:rPr>
              <a:t>b</a:t>
            </a:r>
            <a:r>
              <a:rPr b="0" i="0" lang="vi" sz="16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109" name="Google Shape;1109;p57"/>
          <p:cNvSpPr txBox="1"/>
          <p:nvPr/>
        </p:nvSpPr>
        <p:spPr>
          <a:xfrm>
            <a:off x="1463867" y="3411906"/>
            <a:ext cx="3113353"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If Percentage Similarity &gt; 60%   </a:t>
            </a:r>
            <a:endParaRPr b="0" i="0" sz="1400" u="none" cap="none" strike="noStrike">
              <a:solidFill>
                <a:srgbClr val="000000"/>
              </a:solidFill>
              <a:latin typeface="Arial"/>
              <a:ea typeface="Arial"/>
              <a:cs typeface="Arial"/>
              <a:sym typeface="Arial"/>
            </a:endParaRPr>
          </a:p>
        </p:txBody>
      </p:sp>
      <p:sp>
        <p:nvSpPr>
          <p:cNvPr id="1110" name="Google Shape;1110;p57"/>
          <p:cNvSpPr txBox="1"/>
          <p:nvPr>
            <p:ph type="title"/>
          </p:nvPr>
        </p:nvSpPr>
        <p:spPr>
          <a:xfrm>
            <a:off x="678806" y="392575"/>
            <a:ext cx="6180292"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CALCULATING PERCENTAGE SIMILARITY OF 2 QUESTION</a:t>
            </a:r>
            <a:endParaRPr/>
          </a:p>
        </p:txBody>
      </p:sp>
      <p:sp>
        <p:nvSpPr>
          <p:cNvPr id="1111" name="Google Shape;1111;p57"/>
          <p:cNvSpPr txBox="1"/>
          <p:nvPr/>
        </p:nvSpPr>
        <p:spPr>
          <a:xfrm>
            <a:off x="7123288" y="0"/>
            <a:ext cx="1821332" cy="151323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SOLUTIONS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HANDLING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ALGORITHMS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DATA STRUCTURE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5" name="Shape 1115"/>
        <p:cNvGrpSpPr/>
        <p:nvPr/>
      </p:nvGrpSpPr>
      <p:grpSpPr>
        <a:xfrm>
          <a:off x="0" y="0"/>
          <a:ext cx="0" cy="0"/>
          <a:chOff x="0" y="0"/>
          <a:chExt cx="0" cy="0"/>
        </a:xfrm>
      </p:grpSpPr>
      <p:sp>
        <p:nvSpPr>
          <p:cNvPr id="1116" name="Google Shape;1116;p58"/>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sp>
        <p:nvSpPr>
          <p:cNvPr id="1117" name="Google Shape;1117;p58"/>
          <p:cNvSpPr/>
          <p:nvPr/>
        </p:nvSpPr>
        <p:spPr>
          <a:xfrm>
            <a:off x="1463867" y="2185313"/>
            <a:ext cx="2940228"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Percentage Similarity = 100   -</a:t>
            </a:r>
            <a:endParaRPr b="0" i="0" sz="1400" u="none" cap="none" strike="noStrike">
              <a:solidFill>
                <a:srgbClr val="000000"/>
              </a:solidFill>
              <a:latin typeface="Arial"/>
              <a:ea typeface="Arial"/>
              <a:cs typeface="Arial"/>
              <a:sym typeface="Arial"/>
            </a:endParaRPr>
          </a:p>
        </p:txBody>
      </p:sp>
      <p:pic>
        <p:nvPicPr>
          <p:cNvPr id="1118" name="Google Shape;1118;p58"/>
          <p:cNvPicPr preferRelativeResize="0"/>
          <p:nvPr/>
        </p:nvPicPr>
        <p:blipFill rotWithShape="1">
          <a:blip r:embed="rId3">
            <a:alphaModFix/>
          </a:blip>
          <a:srcRect b="0" l="0" r="0" t="0"/>
          <a:stretch/>
        </p:blipFill>
        <p:spPr>
          <a:xfrm>
            <a:off x="4756687" y="1752782"/>
            <a:ext cx="1872227" cy="518463"/>
          </a:xfrm>
          <a:prstGeom prst="rect">
            <a:avLst/>
          </a:prstGeom>
          <a:noFill/>
          <a:ln>
            <a:noFill/>
          </a:ln>
        </p:spPr>
      </p:pic>
      <p:cxnSp>
        <p:nvCxnSpPr>
          <p:cNvPr id="1119" name="Google Shape;1119;p58"/>
          <p:cNvCxnSpPr/>
          <p:nvPr/>
        </p:nvCxnSpPr>
        <p:spPr>
          <a:xfrm>
            <a:off x="4491408" y="2358612"/>
            <a:ext cx="2587724" cy="0"/>
          </a:xfrm>
          <a:prstGeom prst="straightConnector1">
            <a:avLst/>
          </a:prstGeom>
          <a:noFill/>
          <a:ln cap="flat" cmpd="sng" w="9525">
            <a:solidFill>
              <a:schemeClr val="dk1"/>
            </a:solidFill>
            <a:prstDash val="solid"/>
            <a:round/>
            <a:headEnd len="sm" w="sm" type="none"/>
            <a:tailEnd len="sm" w="sm" type="none"/>
          </a:ln>
        </p:spPr>
      </p:cxnSp>
      <p:sp>
        <p:nvSpPr>
          <p:cNvPr id="1120" name="Google Shape;1120;p58"/>
          <p:cNvSpPr txBox="1"/>
          <p:nvPr/>
        </p:nvSpPr>
        <p:spPr>
          <a:xfrm>
            <a:off x="4696207" y="2444544"/>
            <a:ext cx="2287806"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Max(Length</a:t>
            </a:r>
            <a:r>
              <a:rPr b="0" baseline="-25000" i="0" lang="vi" sz="1600" u="none" cap="none" strike="noStrike">
                <a:solidFill>
                  <a:srgbClr val="000000"/>
                </a:solidFill>
                <a:latin typeface="Arial"/>
                <a:ea typeface="Arial"/>
                <a:cs typeface="Arial"/>
                <a:sym typeface="Arial"/>
              </a:rPr>
              <a:t>a</a:t>
            </a:r>
            <a:r>
              <a:rPr b="0" i="0" lang="vi" sz="1600" u="none" cap="none" strike="noStrike">
                <a:solidFill>
                  <a:srgbClr val="000000"/>
                </a:solidFill>
                <a:latin typeface="Arial"/>
                <a:ea typeface="Arial"/>
                <a:cs typeface="Arial"/>
                <a:sym typeface="Arial"/>
              </a:rPr>
              <a:t> , Length</a:t>
            </a:r>
            <a:r>
              <a:rPr b="0" baseline="-25000" i="0" lang="vi" sz="1600" u="none" cap="none" strike="noStrike">
                <a:solidFill>
                  <a:srgbClr val="000000"/>
                </a:solidFill>
                <a:latin typeface="Arial"/>
                <a:ea typeface="Arial"/>
                <a:cs typeface="Arial"/>
                <a:sym typeface="Arial"/>
              </a:rPr>
              <a:t>b</a:t>
            </a:r>
            <a:r>
              <a:rPr b="0" i="0" lang="vi" sz="16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121" name="Google Shape;1121;p58"/>
          <p:cNvSpPr txBox="1"/>
          <p:nvPr/>
        </p:nvSpPr>
        <p:spPr>
          <a:xfrm>
            <a:off x="1463867" y="3411906"/>
            <a:ext cx="3113353"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If Percentage Similarity &gt; 60%   </a:t>
            </a:r>
            <a:endParaRPr b="0" i="0" sz="1400" u="none" cap="none" strike="noStrike">
              <a:solidFill>
                <a:srgbClr val="000000"/>
              </a:solidFill>
              <a:latin typeface="Arial"/>
              <a:ea typeface="Arial"/>
              <a:cs typeface="Arial"/>
              <a:sym typeface="Arial"/>
            </a:endParaRPr>
          </a:p>
        </p:txBody>
      </p:sp>
      <p:sp>
        <p:nvSpPr>
          <p:cNvPr id="1122" name="Google Shape;1122;p58"/>
          <p:cNvSpPr/>
          <p:nvPr/>
        </p:nvSpPr>
        <p:spPr>
          <a:xfrm>
            <a:off x="4716758" y="3422180"/>
            <a:ext cx="982546" cy="267752"/>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123" name="Google Shape;1123;p58"/>
          <p:cNvSpPr txBox="1"/>
          <p:nvPr>
            <p:ph type="title"/>
          </p:nvPr>
        </p:nvSpPr>
        <p:spPr>
          <a:xfrm>
            <a:off x="678806" y="392575"/>
            <a:ext cx="6180292"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CALCULATING PERCENTAGE SIMILARITY OF 2 QUESTION</a:t>
            </a:r>
            <a:endParaRPr/>
          </a:p>
        </p:txBody>
      </p:sp>
      <p:sp>
        <p:nvSpPr>
          <p:cNvPr id="1124" name="Google Shape;1124;p58"/>
          <p:cNvSpPr txBox="1"/>
          <p:nvPr/>
        </p:nvSpPr>
        <p:spPr>
          <a:xfrm>
            <a:off x="7123288" y="0"/>
            <a:ext cx="1821332" cy="151323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SOLUTIONS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HANDLING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ALGORITHMS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DATA STRUCTURE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3"/>
          <p:cNvSpPr txBox="1"/>
          <p:nvPr>
            <p:ph type="ctrTitle"/>
          </p:nvPr>
        </p:nvSpPr>
        <p:spPr>
          <a:xfrm>
            <a:off x="463525" y="3136200"/>
            <a:ext cx="4094400" cy="1159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vi"/>
              <a:t>INTRODUCTION</a:t>
            </a:r>
            <a:endParaRPr/>
          </a:p>
        </p:txBody>
      </p:sp>
      <p:sp>
        <p:nvSpPr>
          <p:cNvPr id="207" name="Google Shape;207;p23"/>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sp>
        <p:nvSpPr>
          <p:cNvPr id="208" name="Google Shape;208;p23"/>
          <p:cNvSpPr txBox="1"/>
          <p:nvPr/>
        </p:nvSpPr>
        <p:spPr>
          <a:xfrm>
            <a:off x="463525" y="0"/>
            <a:ext cx="2181600" cy="3136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0"/>
              <a:buFont typeface="Arial"/>
              <a:buNone/>
            </a:pPr>
            <a:r>
              <a:rPr b="1" i="0" lang="vi" sz="12000" u="none" cap="none" strike="noStrike">
                <a:solidFill>
                  <a:srgbClr val="3F5378"/>
                </a:solidFill>
                <a:latin typeface="Roboto Condensed"/>
                <a:ea typeface="Roboto Condensed"/>
                <a:cs typeface="Roboto Condensed"/>
                <a:sym typeface="Roboto Condensed"/>
              </a:rPr>
              <a:t>1</a:t>
            </a:r>
            <a:endParaRPr b="1" i="0" sz="3000" u="none" cap="none" strike="noStrike">
              <a:solidFill>
                <a:srgbClr val="3F5378"/>
              </a:solidFill>
              <a:latin typeface="Roboto Condensed"/>
              <a:ea typeface="Roboto Condensed"/>
              <a:cs typeface="Roboto Condensed"/>
              <a:sym typeface="Roboto Condense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8" name="Shape 1128"/>
        <p:cNvGrpSpPr/>
        <p:nvPr/>
      </p:nvGrpSpPr>
      <p:grpSpPr>
        <a:xfrm>
          <a:off x="0" y="0"/>
          <a:ext cx="0" cy="0"/>
          <a:chOff x="0" y="0"/>
          <a:chExt cx="0" cy="0"/>
        </a:xfrm>
      </p:grpSpPr>
      <p:sp>
        <p:nvSpPr>
          <p:cNvPr id="1129" name="Google Shape;1129;p59"/>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sp>
        <p:nvSpPr>
          <p:cNvPr id="1130" name="Google Shape;1130;p59"/>
          <p:cNvSpPr/>
          <p:nvPr/>
        </p:nvSpPr>
        <p:spPr>
          <a:xfrm>
            <a:off x="1463867" y="2185313"/>
            <a:ext cx="2940228"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Percentage Similarity = 100   -</a:t>
            </a:r>
            <a:endParaRPr b="0" i="0" sz="1400" u="none" cap="none" strike="noStrike">
              <a:solidFill>
                <a:srgbClr val="000000"/>
              </a:solidFill>
              <a:latin typeface="Arial"/>
              <a:ea typeface="Arial"/>
              <a:cs typeface="Arial"/>
              <a:sym typeface="Arial"/>
            </a:endParaRPr>
          </a:p>
        </p:txBody>
      </p:sp>
      <p:pic>
        <p:nvPicPr>
          <p:cNvPr id="1131" name="Google Shape;1131;p59"/>
          <p:cNvPicPr preferRelativeResize="0"/>
          <p:nvPr/>
        </p:nvPicPr>
        <p:blipFill rotWithShape="1">
          <a:blip r:embed="rId3">
            <a:alphaModFix/>
          </a:blip>
          <a:srcRect b="0" l="0" r="0" t="0"/>
          <a:stretch/>
        </p:blipFill>
        <p:spPr>
          <a:xfrm>
            <a:off x="4756687" y="1752782"/>
            <a:ext cx="1872227" cy="518463"/>
          </a:xfrm>
          <a:prstGeom prst="rect">
            <a:avLst/>
          </a:prstGeom>
          <a:noFill/>
          <a:ln>
            <a:noFill/>
          </a:ln>
        </p:spPr>
      </p:pic>
      <p:cxnSp>
        <p:nvCxnSpPr>
          <p:cNvPr id="1132" name="Google Shape;1132;p59"/>
          <p:cNvCxnSpPr/>
          <p:nvPr/>
        </p:nvCxnSpPr>
        <p:spPr>
          <a:xfrm>
            <a:off x="4491408" y="2358612"/>
            <a:ext cx="2587724" cy="0"/>
          </a:xfrm>
          <a:prstGeom prst="straightConnector1">
            <a:avLst/>
          </a:prstGeom>
          <a:noFill/>
          <a:ln cap="flat" cmpd="sng" w="9525">
            <a:solidFill>
              <a:schemeClr val="dk1"/>
            </a:solidFill>
            <a:prstDash val="solid"/>
            <a:round/>
            <a:headEnd len="sm" w="sm" type="none"/>
            <a:tailEnd len="sm" w="sm" type="none"/>
          </a:ln>
        </p:spPr>
      </p:cxnSp>
      <p:sp>
        <p:nvSpPr>
          <p:cNvPr id="1133" name="Google Shape;1133;p59"/>
          <p:cNvSpPr txBox="1"/>
          <p:nvPr/>
        </p:nvSpPr>
        <p:spPr>
          <a:xfrm>
            <a:off x="4696207" y="2444544"/>
            <a:ext cx="2287806"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Max(Length</a:t>
            </a:r>
            <a:r>
              <a:rPr b="0" baseline="-25000" i="0" lang="vi" sz="1600" u="none" cap="none" strike="noStrike">
                <a:solidFill>
                  <a:srgbClr val="000000"/>
                </a:solidFill>
                <a:latin typeface="Arial"/>
                <a:ea typeface="Arial"/>
                <a:cs typeface="Arial"/>
                <a:sym typeface="Arial"/>
              </a:rPr>
              <a:t>a</a:t>
            </a:r>
            <a:r>
              <a:rPr b="0" i="0" lang="vi" sz="1600" u="none" cap="none" strike="noStrike">
                <a:solidFill>
                  <a:srgbClr val="000000"/>
                </a:solidFill>
                <a:latin typeface="Arial"/>
                <a:ea typeface="Arial"/>
                <a:cs typeface="Arial"/>
                <a:sym typeface="Arial"/>
              </a:rPr>
              <a:t> , Length</a:t>
            </a:r>
            <a:r>
              <a:rPr b="0" baseline="-25000" i="0" lang="vi" sz="1600" u="none" cap="none" strike="noStrike">
                <a:solidFill>
                  <a:srgbClr val="000000"/>
                </a:solidFill>
                <a:latin typeface="Arial"/>
                <a:ea typeface="Arial"/>
                <a:cs typeface="Arial"/>
                <a:sym typeface="Arial"/>
              </a:rPr>
              <a:t>b</a:t>
            </a:r>
            <a:r>
              <a:rPr b="0" i="0" lang="vi" sz="16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134" name="Google Shape;1134;p59"/>
          <p:cNvSpPr txBox="1"/>
          <p:nvPr/>
        </p:nvSpPr>
        <p:spPr>
          <a:xfrm>
            <a:off x="1463867" y="3411906"/>
            <a:ext cx="3113353"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If Percentage Similarity &gt; 60%   </a:t>
            </a:r>
            <a:endParaRPr b="0" i="0" sz="1400" u="none" cap="none" strike="noStrike">
              <a:solidFill>
                <a:srgbClr val="000000"/>
              </a:solidFill>
              <a:latin typeface="Arial"/>
              <a:ea typeface="Arial"/>
              <a:cs typeface="Arial"/>
              <a:sym typeface="Arial"/>
            </a:endParaRPr>
          </a:p>
        </p:txBody>
      </p:sp>
      <p:sp>
        <p:nvSpPr>
          <p:cNvPr id="1135" name="Google Shape;1135;p59"/>
          <p:cNvSpPr/>
          <p:nvPr/>
        </p:nvSpPr>
        <p:spPr>
          <a:xfrm>
            <a:off x="4716758" y="3422180"/>
            <a:ext cx="982546" cy="267752"/>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136" name="Google Shape;1136;p59"/>
          <p:cNvSpPr txBox="1"/>
          <p:nvPr/>
        </p:nvSpPr>
        <p:spPr>
          <a:xfrm>
            <a:off x="5818740" y="3349295"/>
            <a:ext cx="1986441"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Warning to Teacher</a:t>
            </a:r>
            <a:endParaRPr b="0" i="0" sz="1400" u="none" cap="none" strike="noStrike">
              <a:solidFill>
                <a:srgbClr val="000000"/>
              </a:solidFill>
              <a:latin typeface="Arial"/>
              <a:ea typeface="Arial"/>
              <a:cs typeface="Arial"/>
              <a:sym typeface="Arial"/>
            </a:endParaRPr>
          </a:p>
        </p:txBody>
      </p:sp>
      <p:sp>
        <p:nvSpPr>
          <p:cNvPr id="1137" name="Google Shape;1137;p59"/>
          <p:cNvSpPr txBox="1"/>
          <p:nvPr>
            <p:ph type="title"/>
          </p:nvPr>
        </p:nvSpPr>
        <p:spPr>
          <a:xfrm>
            <a:off x="678806" y="392575"/>
            <a:ext cx="6180292"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CALCULATING PERCENTAGE SIMILARITY OF 2 QUESTION</a:t>
            </a:r>
            <a:endParaRPr/>
          </a:p>
        </p:txBody>
      </p:sp>
      <p:sp>
        <p:nvSpPr>
          <p:cNvPr id="1138" name="Google Shape;1138;p59"/>
          <p:cNvSpPr txBox="1"/>
          <p:nvPr/>
        </p:nvSpPr>
        <p:spPr>
          <a:xfrm>
            <a:off x="7123288" y="0"/>
            <a:ext cx="1821332" cy="151323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SOLUTIONS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HANDLING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ALGORITHMS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DATA STRUCTURE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2" name="Shape 1142"/>
        <p:cNvGrpSpPr/>
        <p:nvPr/>
      </p:nvGrpSpPr>
      <p:grpSpPr>
        <a:xfrm>
          <a:off x="0" y="0"/>
          <a:ext cx="0" cy="0"/>
          <a:chOff x="0" y="0"/>
          <a:chExt cx="0" cy="0"/>
        </a:xfrm>
      </p:grpSpPr>
      <p:sp>
        <p:nvSpPr>
          <p:cNvPr id="1143" name="Google Shape;1143;p60"/>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pic>
        <p:nvPicPr>
          <p:cNvPr id="1144" name="Google Shape;1144;p60"/>
          <p:cNvPicPr preferRelativeResize="0"/>
          <p:nvPr/>
        </p:nvPicPr>
        <p:blipFill rotWithShape="1">
          <a:blip r:embed="rId3">
            <a:alphaModFix/>
          </a:blip>
          <a:srcRect b="0" l="0" r="0" t="0"/>
          <a:stretch/>
        </p:blipFill>
        <p:spPr>
          <a:xfrm>
            <a:off x="2975754" y="1411886"/>
            <a:ext cx="6168246" cy="1859223"/>
          </a:xfrm>
          <a:prstGeom prst="rect">
            <a:avLst/>
          </a:prstGeom>
          <a:noFill/>
          <a:ln>
            <a:noFill/>
          </a:ln>
        </p:spPr>
      </p:pic>
      <p:pic>
        <p:nvPicPr>
          <p:cNvPr id="1145" name="Google Shape;1145;p60"/>
          <p:cNvPicPr preferRelativeResize="0"/>
          <p:nvPr/>
        </p:nvPicPr>
        <p:blipFill rotWithShape="1">
          <a:blip r:embed="rId4">
            <a:alphaModFix/>
          </a:blip>
          <a:srcRect b="0" l="0" r="0" t="0"/>
          <a:stretch/>
        </p:blipFill>
        <p:spPr>
          <a:xfrm>
            <a:off x="236998" y="3344184"/>
            <a:ext cx="350150" cy="452720"/>
          </a:xfrm>
          <a:prstGeom prst="rect">
            <a:avLst/>
          </a:prstGeom>
          <a:noFill/>
          <a:ln>
            <a:noFill/>
          </a:ln>
        </p:spPr>
      </p:pic>
      <p:sp>
        <p:nvSpPr>
          <p:cNvPr id="1146" name="Google Shape;1146;p60"/>
          <p:cNvSpPr txBox="1"/>
          <p:nvPr/>
        </p:nvSpPr>
        <p:spPr>
          <a:xfrm>
            <a:off x="774204" y="2563338"/>
            <a:ext cx="901209" cy="2246769"/>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Mark</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Chapter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Question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Answers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60"/>
          <p:cNvSpPr txBox="1"/>
          <p:nvPr>
            <p:ph type="title"/>
          </p:nvPr>
        </p:nvSpPr>
        <p:spPr>
          <a:xfrm>
            <a:off x="678806" y="392575"/>
            <a:ext cx="6180292"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solidFill>
                  <a:schemeClr val="lt1"/>
                </a:solidFill>
              </a:rPr>
              <a:t>QUESTION DATA STRUCTURES</a:t>
            </a:r>
            <a:endParaRPr/>
          </a:p>
        </p:txBody>
      </p:sp>
      <p:sp>
        <p:nvSpPr>
          <p:cNvPr id="1148" name="Google Shape;1148;p60"/>
          <p:cNvSpPr txBox="1"/>
          <p:nvPr/>
        </p:nvSpPr>
        <p:spPr>
          <a:xfrm>
            <a:off x="7123288" y="0"/>
            <a:ext cx="1840568" cy="151323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SOLUTIONS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HANDLING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ALGORITHMS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DATA STRUCTURE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DEMO</a:t>
            </a:r>
            <a:endParaRPr b="1" i="0" sz="1400" u="none" cap="none" strike="noStrike">
              <a:solidFill>
                <a:srgbClr val="FF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2" name="Shape 1152"/>
        <p:cNvGrpSpPr/>
        <p:nvPr/>
      </p:nvGrpSpPr>
      <p:grpSpPr>
        <a:xfrm>
          <a:off x="0" y="0"/>
          <a:ext cx="0" cy="0"/>
          <a:chOff x="0" y="0"/>
          <a:chExt cx="0" cy="0"/>
        </a:xfrm>
      </p:grpSpPr>
      <p:sp>
        <p:nvSpPr>
          <p:cNvPr id="1153" name="Google Shape;1153;p61"/>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pic>
        <p:nvPicPr>
          <p:cNvPr id="1154" name="Google Shape;1154;p61"/>
          <p:cNvPicPr preferRelativeResize="0"/>
          <p:nvPr/>
        </p:nvPicPr>
        <p:blipFill rotWithShape="1">
          <a:blip r:embed="rId3">
            <a:alphaModFix/>
          </a:blip>
          <a:srcRect b="0" l="0" r="0" t="0"/>
          <a:stretch/>
        </p:blipFill>
        <p:spPr>
          <a:xfrm>
            <a:off x="2975754" y="1411886"/>
            <a:ext cx="6168246" cy="1859223"/>
          </a:xfrm>
          <a:prstGeom prst="rect">
            <a:avLst/>
          </a:prstGeom>
          <a:noFill/>
          <a:ln>
            <a:noFill/>
          </a:ln>
        </p:spPr>
      </p:pic>
      <p:pic>
        <p:nvPicPr>
          <p:cNvPr id="1155" name="Google Shape;1155;p61"/>
          <p:cNvPicPr preferRelativeResize="0"/>
          <p:nvPr/>
        </p:nvPicPr>
        <p:blipFill rotWithShape="1">
          <a:blip r:embed="rId4">
            <a:alphaModFix/>
          </a:blip>
          <a:srcRect b="0" l="0" r="0" t="0"/>
          <a:stretch/>
        </p:blipFill>
        <p:spPr>
          <a:xfrm>
            <a:off x="236998" y="3344184"/>
            <a:ext cx="350150" cy="452720"/>
          </a:xfrm>
          <a:prstGeom prst="rect">
            <a:avLst/>
          </a:prstGeom>
          <a:noFill/>
          <a:ln>
            <a:noFill/>
          </a:ln>
        </p:spPr>
      </p:pic>
      <p:cxnSp>
        <p:nvCxnSpPr>
          <p:cNvPr id="1156" name="Google Shape;1156;p61"/>
          <p:cNvCxnSpPr/>
          <p:nvPr/>
        </p:nvCxnSpPr>
        <p:spPr>
          <a:xfrm>
            <a:off x="5237018" y="3271109"/>
            <a:ext cx="822859" cy="423617"/>
          </a:xfrm>
          <a:prstGeom prst="straightConnector1">
            <a:avLst/>
          </a:prstGeom>
          <a:noFill/>
          <a:ln cap="flat" cmpd="sng" w="9525">
            <a:solidFill>
              <a:srgbClr val="347EB8"/>
            </a:solidFill>
            <a:prstDash val="solid"/>
            <a:round/>
            <a:headEnd len="sm" w="sm" type="none"/>
            <a:tailEnd len="med" w="med" type="triangle"/>
          </a:ln>
        </p:spPr>
      </p:cxnSp>
      <p:cxnSp>
        <p:nvCxnSpPr>
          <p:cNvPr id="1157" name="Google Shape;1157;p61"/>
          <p:cNvCxnSpPr/>
          <p:nvPr/>
        </p:nvCxnSpPr>
        <p:spPr>
          <a:xfrm flipH="1">
            <a:off x="6994566" y="3174731"/>
            <a:ext cx="973778" cy="510139"/>
          </a:xfrm>
          <a:prstGeom prst="straightConnector1">
            <a:avLst/>
          </a:prstGeom>
          <a:noFill/>
          <a:ln cap="flat" cmpd="sng" w="9525">
            <a:solidFill>
              <a:srgbClr val="347EB8"/>
            </a:solidFill>
            <a:prstDash val="solid"/>
            <a:round/>
            <a:headEnd len="sm" w="sm" type="none"/>
            <a:tailEnd len="med" w="med" type="triangle"/>
          </a:ln>
        </p:spPr>
      </p:cxnSp>
      <p:sp>
        <p:nvSpPr>
          <p:cNvPr id="1158" name="Google Shape;1158;p61"/>
          <p:cNvSpPr txBox="1"/>
          <p:nvPr/>
        </p:nvSpPr>
        <p:spPr>
          <a:xfrm>
            <a:off x="5543285" y="4006796"/>
            <a:ext cx="3164649"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”QuestionContent + AnswerContents”</a:t>
            </a:r>
            <a:endParaRPr b="0" i="0" sz="1400" u="none" cap="none" strike="noStrike">
              <a:solidFill>
                <a:srgbClr val="000000"/>
              </a:solidFill>
              <a:latin typeface="Arial"/>
              <a:ea typeface="Arial"/>
              <a:cs typeface="Arial"/>
              <a:sym typeface="Arial"/>
            </a:endParaRPr>
          </a:p>
        </p:txBody>
      </p:sp>
      <p:sp>
        <p:nvSpPr>
          <p:cNvPr id="1159" name="Google Shape;1159;p61"/>
          <p:cNvSpPr txBox="1"/>
          <p:nvPr/>
        </p:nvSpPr>
        <p:spPr>
          <a:xfrm>
            <a:off x="774204" y="2563338"/>
            <a:ext cx="901209" cy="2246769"/>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Mark</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Chapter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Question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Answers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61"/>
          <p:cNvSpPr txBox="1"/>
          <p:nvPr>
            <p:ph type="title"/>
          </p:nvPr>
        </p:nvSpPr>
        <p:spPr>
          <a:xfrm>
            <a:off x="678806" y="392575"/>
            <a:ext cx="6180292"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solidFill>
                  <a:schemeClr val="lt1"/>
                </a:solidFill>
              </a:rPr>
              <a:t>QUESTION DATA STRUCTURES</a:t>
            </a:r>
            <a:endParaRPr/>
          </a:p>
        </p:txBody>
      </p:sp>
      <p:sp>
        <p:nvSpPr>
          <p:cNvPr id="1161" name="Google Shape;1161;p61"/>
          <p:cNvSpPr txBox="1"/>
          <p:nvPr/>
        </p:nvSpPr>
        <p:spPr>
          <a:xfrm>
            <a:off x="7123288" y="0"/>
            <a:ext cx="1840568" cy="151323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SOLUTIONS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HANDLING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ALGORITHMS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DATA STRUCTURE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DEMO</a:t>
            </a:r>
            <a:endParaRPr b="1" i="0" sz="1400" u="none" cap="none" strike="noStrike">
              <a:solidFill>
                <a:srgbClr val="FF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5" name="Shape 1165"/>
        <p:cNvGrpSpPr/>
        <p:nvPr/>
      </p:nvGrpSpPr>
      <p:grpSpPr>
        <a:xfrm>
          <a:off x="0" y="0"/>
          <a:ext cx="0" cy="0"/>
          <a:chOff x="0" y="0"/>
          <a:chExt cx="0" cy="0"/>
        </a:xfrm>
      </p:grpSpPr>
      <p:sp>
        <p:nvSpPr>
          <p:cNvPr id="1166" name="Google Shape;1166;p62"/>
          <p:cNvSpPr txBox="1"/>
          <p:nvPr>
            <p:ph type="title"/>
          </p:nvPr>
        </p:nvSpPr>
        <p:spPr>
          <a:xfrm>
            <a:off x="678806" y="392575"/>
            <a:ext cx="6180292"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QUESTION DATA STRUCTURES</a:t>
            </a:r>
            <a:endParaRPr/>
          </a:p>
        </p:txBody>
      </p:sp>
      <p:sp>
        <p:nvSpPr>
          <p:cNvPr id="1167" name="Google Shape;1167;p62"/>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pic>
        <p:nvPicPr>
          <p:cNvPr id="1168" name="Google Shape;1168;p62"/>
          <p:cNvPicPr preferRelativeResize="0"/>
          <p:nvPr/>
        </p:nvPicPr>
        <p:blipFill rotWithShape="1">
          <a:blip r:embed="rId3">
            <a:alphaModFix/>
          </a:blip>
          <a:srcRect b="0" l="0" r="0" t="0"/>
          <a:stretch/>
        </p:blipFill>
        <p:spPr>
          <a:xfrm>
            <a:off x="2975754" y="1411886"/>
            <a:ext cx="6168246" cy="1859223"/>
          </a:xfrm>
          <a:prstGeom prst="rect">
            <a:avLst/>
          </a:prstGeom>
          <a:noFill/>
          <a:ln>
            <a:noFill/>
          </a:ln>
        </p:spPr>
      </p:pic>
      <p:pic>
        <p:nvPicPr>
          <p:cNvPr id="1169" name="Google Shape;1169;p62"/>
          <p:cNvPicPr preferRelativeResize="0"/>
          <p:nvPr/>
        </p:nvPicPr>
        <p:blipFill rotWithShape="1">
          <a:blip r:embed="rId4">
            <a:alphaModFix/>
          </a:blip>
          <a:srcRect b="0" l="0" r="0" t="0"/>
          <a:stretch/>
        </p:blipFill>
        <p:spPr>
          <a:xfrm>
            <a:off x="236998" y="3344184"/>
            <a:ext cx="350150" cy="452720"/>
          </a:xfrm>
          <a:prstGeom prst="rect">
            <a:avLst/>
          </a:prstGeom>
          <a:noFill/>
          <a:ln>
            <a:noFill/>
          </a:ln>
        </p:spPr>
      </p:pic>
      <p:cxnSp>
        <p:nvCxnSpPr>
          <p:cNvPr id="1170" name="Google Shape;1170;p62"/>
          <p:cNvCxnSpPr/>
          <p:nvPr/>
        </p:nvCxnSpPr>
        <p:spPr>
          <a:xfrm>
            <a:off x="5237018" y="3271109"/>
            <a:ext cx="822859" cy="423617"/>
          </a:xfrm>
          <a:prstGeom prst="straightConnector1">
            <a:avLst/>
          </a:prstGeom>
          <a:noFill/>
          <a:ln cap="flat" cmpd="sng" w="9525">
            <a:solidFill>
              <a:srgbClr val="347EB8"/>
            </a:solidFill>
            <a:prstDash val="solid"/>
            <a:round/>
            <a:headEnd len="sm" w="sm" type="none"/>
            <a:tailEnd len="med" w="med" type="triangle"/>
          </a:ln>
        </p:spPr>
      </p:cxnSp>
      <p:cxnSp>
        <p:nvCxnSpPr>
          <p:cNvPr id="1171" name="Google Shape;1171;p62"/>
          <p:cNvCxnSpPr/>
          <p:nvPr/>
        </p:nvCxnSpPr>
        <p:spPr>
          <a:xfrm flipH="1">
            <a:off x="6994566" y="3174731"/>
            <a:ext cx="973778" cy="510139"/>
          </a:xfrm>
          <a:prstGeom prst="straightConnector1">
            <a:avLst/>
          </a:prstGeom>
          <a:noFill/>
          <a:ln cap="flat" cmpd="sng" w="9525">
            <a:solidFill>
              <a:srgbClr val="347EB8"/>
            </a:solidFill>
            <a:prstDash val="solid"/>
            <a:round/>
            <a:headEnd len="sm" w="sm" type="none"/>
            <a:tailEnd len="med" w="med" type="triangle"/>
          </a:ln>
        </p:spPr>
      </p:cxnSp>
      <p:sp>
        <p:nvSpPr>
          <p:cNvPr id="1172" name="Google Shape;1172;p62"/>
          <p:cNvSpPr txBox="1"/>
          <p:nvPr/>
        </p:nvSpPr>
        <p:spPr>
          <a:xfrm>
            <a:off x="5543285" y="4006796"/>
            <a:ext cx="3164649"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”QuestionContent + AnswerContents”</a:t>
            </a:r>
            <a:endParaRPr b="0" i="0" sz="1400" u="none" cap="none" strike="noStrike">
              <a:solidFill>
                <a:srgbClr val="000000"/>
              </a:solidFill>
              <a:latin typeface="Arial"/>
              <a:ea typeface="Arial"/>
              <a:cs typeface="Arial"/>
              <a:sym typeface="Arial"/>
            </a:endParaRPr>
          </a:p>
        </p:txBody>
      </p:sp>
      <p:sp>
        <p:nvSpPr>
          <p:cNvPr id="1173" name="Google Shape;1173;p62"/>
          <p:cNvSpPr txBox="1"/>
          <p:nvPr/>
        </p:nvSpPr>
        <p:spPr>
          <a:xfrm>
            <a:off x="774204" y="2563338"/>
            <a:ext cx="901209" cy="2246769"/>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Mark</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Chapter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Question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Answers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62"/>
          <p:cNvSpPr txBox="1"/>
          <p:nvPr/>
        </p:nvSpPr>
        <p:spPr>
          <a:xfrm>
            <a:off x="1657926" y="3944251"/>
            <a:ext cx="409086" cy="5539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vi" sz="30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175" name="Google Shape;1175;p62"/>
          <p:cNvSpPr/>
          <p:nvPr/>
        </p:nvSpPr>
        <p:spPr>
          <a:xfrm>
            <a:off x="2398816" y="4144305"/>
            <a:ext cx="2752870" cy="170268"/>
          </a:xfrm>
          <a:prstGeom prst="rightArrow">
            <a:avLst>
              <a:gd fmla="val 50000" name="adj1"/>
              <a:gd fmla="val 50000" name="adj2"/>
            </a:avLst>
          </a:prstGeom>
          <a:solidFill>
            <a:schemeClr val="accent1"/>
          </a:solidFill>
          <a:ln cap="flat" cmpd="sng" w="25400">
            <a:solidFill>
              <a:srgbClr val="2A5E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76" name="Google Shape;1176;p62"/>
          <p:cNvSpPr txBox="1"/>
          <p:nvPr/>
        </p:nvSpPr>
        <p:spPr>
          <a:xfrm>
            <a:off x="3381444" y="3839507"/>
            <a:ext cx="920445"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Compare</a:t>
            </a:r>
            <a:endParaRPr b="0" i="0" sz="1400" u="none" cap="none" strike="noStrike">
              <a:solidFill>
                <a:srgbClr val="000000"/>
              </a:solidFill>
              <a:latin typeface="Arial"/>
              <a:ea typeface="Arial"/>
              <a:cs typeface="Arial"/>
              <a:sym typeface="Arial"/>
            </a:endParaRPr>
          </a:p>
        </p:txBody>
      </p:sp>
      <p:sp>
        <p:nvSpPr>
          <p:cNvPr id="1177" name="Google Shape;1177;p62"/>
          <p:cNvSpPr txBox="1"/>
          <p:nvPr/>
        </p:nvSpPr>
        <p:spPr>
          <a:xfrm>
            <a:off x="7123288" y="0"/>
            <a:ext cx="1840568" cy="151323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SOLUTIONS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HANDLING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ALGORITHMS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DATA STRUCTURE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DEMO</a:t>
            </a:r>
            <a:endParaRPr b="1" i="0" sz="1400" u="none" cap="none" strike="noStrike">
              <a:solidFill>
                <a:srgbClr val="FF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1" name="Shape 1181"/>
        <p:cNvGrpSpPr/>
        <p:nvPr/>
      </p:nvGrpSpPr>
      <p:grpSpPr>
        <a:xfrm>
          <a:off x="0" y="0"/>
          <a:ext cx="0" cy="0"/>
          <a:chOff x="0" y="0"/>
          <a:chExt cx="0" cy="0"/>
        </a:xfrm>
      </p:grpSpPr>
      <p:sp>
        <p:nvSpPr>
          <p:cNvPr id="1182" name="Google Shape;1182;p63"/>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OUR IMPORT QUESTION DEMO PROCESS</a:t>
            </a:r>
            <a:endParaRPr/>
          </a:p>
        </p:txBody>
      </p:sp>
      <p:sp>
        <p:nvSpPr>
          <p:cNvPr id="1183" name="Google Shape;1183;p63"/>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pic>
        <p:nvPicPr>
          <p:cNvPr id="1184" name="Google Shape;1184;p63"/>
          <p:cNvPicPr preferRelativeResize="0"/>
          <p:nvPr/>
        </p:nvPicPr>
        <p:blipFill rotWithShape="1">
          <a:blip r:embed="rId3">
            <a:alphaModFix/>
          </a:blip>
          <a:srcRect b="0" l="0" r="0" t="0"/>
          <a:stretch/>
        </p:blipFill>
        <p:spPr>
          <a:xfrm>
            <a:off x="512591" y="2429376"/>
            <a:ext cx="668470" cy="668470"/>
          </a:xfrm>
          <a:prstGeom prst="rect">
            <a:avLst/>
          </a:prstGeom>
          <a:noFill/>
          <a:ln>
            <a:noFill/>
          </a:ln>
        </p:spPr>
      </p:pic>
      <p:sp>
        <p:nvSpPr>
          <p:cNvPr id="1185" name="Google Shape;1185;p63"/>
          <p:cNvSpPr txBox="1"/>
          <p:nvPr/>
        </p:nvSpPr>
        <p:spPr>
          <a:xfrm>
            <a:off x="429375" y="3193850"/>
            <a:ext cx="8586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vi" sz="1200" u="none" cap="none" strike="noStrike">
                <a:solidFill>
                  <a:srgbClr val="000000"/>
                </a:solidFill>
                <a:latin typeface="Arial"/>
                <a:ea typeface="Arial"/>
                <a:cs typeface="Arial"/>
                <a:sym typeface="Arial"/>
              </a:rPr>
              <a:t>Lecturer</a:t>
            </a:r>
            <a:endParaRPr b="1" i="0" sz="1200" u="none" cap="none" strike="noStrike">
              <a:solidFill>
                <a:srgbClr val="000000"/>
              </a:solidFill>
              <a:latin typeface="Arial"/>
              <a:ea typeface="Arial"/>
              <a:cs typeface="Arial"/>
              <a:sym typeface="Arial"/>
            </a:endParaRPr>
          </a:p>
        </p:txBody>
      </p:sp>
      <p:grpSp>
        <p:nvGrpSpPr>
          <p:cNvPr id="1186" name="Google Shape;1186;p63"/>
          <p:cNvGrpSpPr/>
          <p:nvPr/>
        </p:nvGrpSpPr>
        <p:grpSpPr>
          <a:xfrm>
            <a:off x="1325436" y="1855759"/>
            <a:ext cx="7294904" cy="2346513"/>
            <a:chOff x="1544813" y="1855683"/>
            <a:chExt cx="5604997" cy="1587842"/>
          </a:xfrm>
        </p:grpSpPr>
        <p:grpSp>
          <p:nvGrpSpPr>
            <p:cNvPr id="1187" name="Google Shape;1187;p63"/>
            <p:cNvGrpSpPr/>
            <p:nvPr/>
          </p:nvGrpSpPr>
          <p:grpSpPr>
            <a:xfrm rot="10800000">
              <a:off x="1757604" y="1872284"/>
              <a:ext cx="2021734" cy="635266"/>
              <a:chOff x="185742" y="1697030"/>
              <a:chExt cx="5165698" cy="1658130"/>
            </a:xfrm>
          </p:grpSpPr>
          <p:sp>
            <p:nvSpPr>
              <p:cNvPr id="1188" name="Google Shape;1188;p63"/>
              <p:cNvSpPr/>
              <p:nvPr/>
            </p:nvSpPr>
            <p:spPr>
              <a:xfrm flipH="1" rot="10800000">
                <a:off x="1426312" y="1697030"/>
                <a:ext cx="2693400" cy="12438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vi" sz="1500" u="none" cap="none" strike="noStrike">
                    <a:solidFill>
                      <a:srgbClr val="263248"/>
                    </a:solidFill>
                    <a:latin typeface="Roboto Condensed"/>
                    <a:ea typeface="Roboto Condensed"/>
                    <a:cs typeface="Roboto Condensed"/>
                    <a:sym typeface="Roboto Condensed"/>
                  </a:rPr>
                  <a:t>Select department</a:t>
                </a:r>
                <a:endParaRPr b="0" i="0" sz="1500" u="none" cap="none" strike="noStrike">
                  <a:solidFill>
                    <a:srgbClr val="263248"/>
                  </a:solidFill>
                  <a:latin typeface="Roboto Condensed"/>
                  <a:ea typeface="Roboto Condensed"/>
                  <a:cs typeface="Roboto Condensed"/>
                  <a:sym typeface="Roboto Condensed"/>
                </a:endParaRPr>
              </a:p>
            </p:txBody>
          </p:sp>
          <p:sp>
            <p:nvSpPr>
              <p:cNvPr id="1189" name="Google Shape;1189;p63"/>
              <p:cNvSpPr/>
              <p:nvPr/>
            </p:nvSpPr>
            <p:spPr>
              <a:xfrm flipH="1" rot="10800000">
                <a:off x="4107640" y="1697043"/>
                <a:ext cx="1243800" cy="12438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vi" sz="1500" u="none" cap="none" strike="noStrike">
                    <a:solidFill>
                      <a:srgbClr val="263248"/>
                    </a:solidFill>
                    <a:latin typeface="Roboto Condensed"/>
                    <a:ea typeface="Roboto Condensed"/>
                    <a:cs typeface="Roboto Condensed"/>
                    <a:sym typeface="Roboto Condensed"/>
                  </a:rPr>
                  <a:t>1</a:t>
                </a:r>
                <a:endParaRPr b="0" i="0" sz="1500" u="none" cap="none" strike="noStrike">
                  <a:solidFill>
                    <a:srgbClr val="263248"/>
                  </a:solidFill>
                  <a:latin typeface="Roboto Condensed"/>
                  <a:ea typeface="Roboto Condensed"/>
                  <a:cs typeface="Roboto Condensed"/>
                  <a:sym typeface="Roboto Condensed"/>
                </a:endParaRPr>
              </a:p>
            </p:txBody>
          </p:sp>
          <p:sp>
            <p:nvSpPr>
              <p:cNvPr id="1190" name="Google Shape;1190;p63"/>
              <p:cNvSpPr/>
              <p:nvPr/>
            </p:nvSpPr>
            <p:spPr>
              <a:xfrm flipH="1">
                <a:off x="185742" y="1697043"/>
                <a:ext cx="1243800" cy="12438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263248"/>
                  </a:solidFill>
                  <a:latin typeface="Roboto Condensed"/>
                  <a:ea typeface="Roboto Condensed"/>
                  <a:cs typeface="Roboto Condensed"/>
                  <a:sym typeface="Roboto Condensed"/>
                </a:endParaRPr>
              </a:p>
            </p:txBody>
          </p:sp>
          <p:sp>
            <p:nvSpPr>
              <p:cNvPr id="1191" name="Google Shape;1191;p63"/>
              <p:cNvSpPr/>
              <p:nvPr/>
            </p:nvSpPr>
            <p:spPr>
              <a:xfrm rot="10800000">
                <a:off x="185748" y="2940860"/>
                <a:ext cx="1243800" cy="414300"/>
              </a:xfrm>
              <a:prstGeom prst="triangle">
                <a:avLst>
                  <a:gd fmla="val 0" name="adj"/>
                </a:avLst>
              </a:prstGeom>
              <a:solidFill>
                <a:srgbClr val="92A8C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263248"/>
                  </a:solidFill>
                  <a:latin typeface="Roboto Condensed"/>
                  <a:ea typeface="Roboto Condensed"/>
                  <a:cs typeface="Roboto Condensed"/>
                  <a:sym typeface="Roboto Condensed"/>
                </a:endParaRPr>
              </a:p>
            </p:txBody>
          </p:sp>
        </p:grpSp>
        <p:grpSp>
          <p:nvGrpSpPr>
            <p:cNvPr id="1192" name="Google Shape;1192;p63"/>
            <p:cNvGrpSpPr/>
            <p:nvPr/>
          </p:nvGrpSpPr>
          <p:grpSpPr>
            <a:xfrm rot="10800000">
              <a:off x="3443475" y="1869499"/>
              <a:ext cx="2021734" cy="635266"/>
              <a:chOff x="185742" y="1697030"/>
              <a:chExt cx="5165698" cy="1658130"/>
            </a:xfrm>
          </p:grpSpPr>
          <p:sp>
            <p:nvSpPr>
              <p:cNvPr id="1193" name="Google Shape;1193;p63"/>
              <p:cNvSpPr/>
              <p:nvPr/>
            </p:nvSpPr>
            <p:spPr>
              <a:xfrm flipH="1" rot="10800000">
                <a:off x="1426312" y="1697030"/>
                <a:ext cx="2693400" cy="1243800"/>
              </a:xfrm>
              <a:prstGeom prst="rect">
                <a:avLst/>
              </a:prstGeom>
              <a:solidFill>
                <a:srgbClr val="92A8C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vi" sz="1500" u="none" cap="none" strike="noStrike">
                    <a:solidFill>
                      <a:srgbClr val="263248"/>
                    </a:solidFill>
                    <a:latin typeface="Roboto Condensed"/>
                    <a:ea typeface="Roboto Condensed"/>
                    <a:cs typeface="Roboto Condensed"/>
                    <a:sym typeface="Roboto Condensed"/>
                  </a:rPr>
                  <a:t>Select course</a:t>
                </a:r>
                <a:endParaRPr b="0" i="0" sz="1500" u="none" cap="none" strike="noStrike">
                  <a:solidFill>
                    <a:srgbClr val="263248"/>
                  </a:solidFill>
                  <a:latin typeface="Roboto Condensed"/>
                  <a:ea typeface="Roboto Condensed"/>
                  <a:cs typeface="Roboto Condensed"/>
                  <a:sym typeface="Roboto Condensed"/>
                </a:endParaRPr>
              </a:p>
            </p:txBody>
          </p:sp>
          <p:sp>
            <p:nvSpPr>
              <p:cNvPr id="1194" name="Google Shape;1194;p63"/>
              <p:cNvSpPr/>
              <p:nvPr/>
            </p:nvSpPr>
            <p:spPr>
              <a:xfrm flipH="1" rot="10800000">
                <a:off x="4107640" y="1697043"/>
                <a:ext cx="1243800" cy="1243800"/>
              </a:xfrm>
              <a:prstGeom prst="rtTriangle">
                <a:avLst/>
              </a:prstGeom>
              <a:solidFill>
                <a:srgbClr val="92A8C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vi" sz="1500" u="none" cap="none" strike="noStrike">
                    <a:solidFill>
                      <a:srgbClr val="263248"/>
                    </a:solidFill>
                    <a:latin typeface="Roboto Condensed"/>
                    <a:ea typeface="Roboto Condensed"/>
                    <a:cs typeface="Roboto Condensed"/>
                    <a:sym typeface="Roboto Condensed"/>
                  </a:rPr>
                  <a:t>2</a:t>
                </a:r>
                <a:endParaRPr b="0" i="0" sz="1500" u="none" cap="none" strike="noStrike">
                  <a:solidFill>
                    <a:srgbClr val="263248"/>
                  </a:solidFill>
                  <a:latin typeface="Roboto Condensed"/>
                  <a:ea typeface="Roboto Condensed"/>
                  <a:cs typeface="Roboto Condensed"/>
                  <a:sym typeface="Roboto Condensed"/>
                </a:endParaRPr>
              </a:p>
            </p:txBody>
          </p:sp>
          <p:sp>
            <p:nvSpPr>
              <p:cNvPr id="1195" name="Google Shape;1195;p63"/>
              <p:cNvSpPr/>
              <p:nvPr/>
            </p:nvSpPr>
            <p:spPr>
              <a:xfrm flipH="1">
                <a:off x="185742" y="1697043"/>
                <a:ext cx="1243800" cy="1243800"/>
              </a:xfrm>
              <a:prstGeom prst="rtTriangle">
                <a:avLst/>
              </a:prstGeom>
              <a:solidFill>
                <a:srgbClr val="92A8C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263248"/>
                  </a:solidFill>
                  <a:latin typeface="Roboto Condensed"/>
                  <a:ea typeface="Roboto Condensed"/>
                  <a:cs typeface="Roboto Condensed"/>
                  <a:sym typeface="Roboto Condensed"/>
                </a:endParaRPr>
              </a:p>
            </p:txBody>
          </p:sp>
          <p:sp>
            <p:nvSpPr>
              <p:cNvPr id="1196" name="Google Shape;1196;p63"/>
              <p:cNvSpPr/>
              <p:nvPr/>
            </p:nvSpPr>
            <p:spPr>
              <a:xfrm rot="10800000">
                <a:off x="185748" y="2940860"/>
                <a:ext cx="1243800" cy="414300"/>
              </a:xfrm>
              <a:prstGeom prst="triangle">
                <a:avLst>
                  <a:gd fmla="val 0" name="adj"/>
                </a:avLst>
              </a:prstGeom>
              <a:solidFill>
                <a:srgbClr val="3F537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263248"/>
                  </a:solidFill>
                  <a:latin typeface="Roboto Condensed"/>
                  <a:ea typeface="Roboto Condensed"/>
                  <a:cs typeface="Roboto Condensed"/>
                  <a:sym typeface="Roboto Condensed"/>
                </a:endParaRPr>
              </a:p>
            </p:txBody>
          </p:sp>
        </p:grpSp>
        <p:grpSp>
          <p:nvGrpSpPr>
            <p:cNvPr id="1197" name="Google Shape;1197;p63"/>
            <p:cNvGrpSpPr/>
            <p:nvPr/>
          </p:nvGrpSpPr>
          <p:grpSpPr>
            <a:xfrm rot="10800000">
              <a:off x="5128076" y="1855683"/>
              <a:ext cx="2021734" cy="635266"/>
              <a:chOff x="185742" y="1697030"/>
              <a:chExt cx="5165698" cy="1658130"/>
            </a:xfrm>
          </p:grpSpPr>
          <p:sp>
            <p:nvSpPr>
              <p:cNvPr id="1198" name="Google Shape;1198;p63"/>
              <p:cNvSpPr/>
              <p:nvPr/>
            </p:nvSpPr>
            <p:spPr>
              <a:xfrm flipH="1" rot="10800000">
                <a:off x="1426312" y="1697030"/>
                <a:ext cx="2693400" cy="1243800"/>
              </a:xfrm>
              <a:prstGeom prst="rect">
                <a:avLst/>
              </a:prstGeom>
              <a:solidFill>
                <a:srgbClr val="3F537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vi" sz="1500" u="none" cap="none" strike="noStrike">
                    <a:solidFill>
                      <a:srgbClr val="FFFFFF"/>
                    </a:solidFill>
                    <a:latin typeface="Roboto Condensed"/>
                    <a:ea typeface="Roboto Condensed"/>
                    <a:cs typeface="Roboto Condensed"/>
                    <a:sym typeface="Roboto Condensed"/>
                  </a:rPr>
                  <a:t>Import File</a:t>
                </a:r>
                <a:endParaRPr b="0" i="0" sz="1500" u="none" cap="none" strike="noStrike">
                  <a:solidFill>
                    <a:srgbClr val="FFFFFF"/>
                  </a:solidFill>
                  <a:latin typeface="Roboto Condensed"/>
                  <a:ea typeface="Roboto Condensed"/>
                  <a:cs typeface="Roboto Condensed"/>
                  <a:sym typeface="Roboto Condensed"/>
                </a:endParaRPr>
              </a:p>
            </p:txBody>
          </p:sp>
          <p:sp>
            <p:nvSpPr>
              <p:cNvPr id="1199" name="Google Shape;1199;p63"/>
              <p:cNvSpPr/>
              <p:nvPr/>
            </p:nvSpPr>
            <p:spPr>
              <a:xfrm flipH="1" rot="10800000">
                <a:off x="4107640" y="1697043"/>
                <a:ext cx="1243800" cy="1243800"/>
              </a:xfrm>
              <a:prstGeom prst="rtTriangle">
                <a:avLst/>
              </a:prstGeom>
              <a:solidFill>
                <a:srgbClr val="3F537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vi" sz="1500" u="none" cap="none" strike="noStrike">
                    <a:solidFill>
                      <a:srgbClr val="FFFFFF"/>
                    </a:solidFill>
                    <a:latin typeface="Roboto Condensed"/>
                    <a:ea typeface="Roboto Condensed"/>
                    <a:cs typeface="Roboto Condensed"/>
                    <a:sym typeface="Roboto Condensed"/>
                  </a:rPr>
                  <a:t>3</a:t>
                </a:r>
                <a:endParaRPr b="0" i="0" sz="1500" u="none" cap="none" strike="noStrike">
                  <a:solidFill>
                    <a:srgbClr val="FFFFFF"/>
                  </a:solidFill>
                  <a:latin typeface="Roboto Condensed"/>
                  <a:ea typeface="Roboto Condensed"/>
                  <a:cs typeface="Roboto Condensed"/>
                  <a:sym typeface="Roboto Condensed"/>
                </a:endParaRPr>
              </a:p>
            </p:txBody>
          </p:sp>
          <p:sp>
            <p:nvSpPr>
              <p:cNvPr id="1200" name="Google Shape;1200;p63"/>
              <p:cNvSpPr/>
              <p:nvPr/>
            </p:nvSpPr>
            <p:spPr>
              <a:xfrm flipH="1">
                <a:off x="185742" y="1697043"/>
                <a:ext cx="1243800" cy="1243800"/>
              </a:xfrm>
              <a:prstGeom prst="rtTriangle">
                <a:avLst/>
              </a:prstGeom>
              <a:solidFill>
                <a:srgbClr val="3F537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Roboto Condensed"/>
                  <a:ea typeface="Roboto Condensed"/>
                  <a:cs typeface="Roboto Condensed"/>
                  <a:sym typeface="Roboto Condensed"/>
                </a:endParaRPr>
              </a:p>
            </p:txBody>
          </p:sp>
          <p:sp>
            <p:nvSpPr>
              <p:cNvPr id="1201" name="Google Shape;1201;p63"/>
              <p:cNvSpPr/>
              <p:nvPr/>
            </p:nvSpPr>
            <p:spPr>
              <a:xfrm rot="10800000">
                <a:off x="185748" y="2940860"/>
                <a:ext cx="1243800" cy="414300"/>
              </a:xfrm>
              <a:prstGeom prst="triangle">
                <a:avLst>
                  <a:gd fmla="val 0" name="adj"/>
                </a:avLst>
              </a:prstGeom>
              <a:solidFill>
                <a:srgbClr val="26324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Roboto Condensed"/>
                  <a:ea typeface="Roboto Condensed"/>
                  <a:cs typeface="Roboto Condensed"/>
                  <a:sym typeface="Roboto Condensed"/>
                </a:endParaRPr>
              </a:p>
            </p:txBody>
          </p:sp>
        </p:grpSp>
        <p:grpSp>
          <p:nvGrpSpPr>
            <p:cNvPr id="1202" name="Google Shape;1202;p63"/>
            <p:cNvGrpSpPr/>
            <p:nvPr/>
          </p:nvGrpSpPr>
          <p:grpSpPr>
            <a:xfrm rot="10800000">
              <a:off x="1544813" y="2808259"/>
              <a:ext cx="2021734" cy="635266"/>
              <a:chOff x="185742" y="1697030"/>
              <a:chExt cx="5165698" cy="1658130"/>
            </a:xfrm>
          </p:grpSpPr>
          <p:sp>
            <p:nvSpPr>
              <p:cNvPr id="1203" name="Google Shape;1203;p63"/>
              <p:cNvSpPr/>
              <p:nvPr/>
            </p:nvSpPr>
            <p:spPr>
              <a:xfrm flipH="1" rot="10800000">
                <a:off x="1426312" y="1697030"/>
                <a:ext cx="2693400" cy="12438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vi" sz="1500" u="none" cap="none" strike="noStrike">
                    <a:solidFill>
                      <a:srgbClr val="263248"/>
                    </a:solidFill>
                    <a:latin typeface="Roboto Condensed"/>
                    <a:ea typeface="Roboto Condensed"/>
                    <a:cs typeface="Roboto Condensed"/>
                    <a:sym typeface="Roboto Condensed"/>
                  </a:rPr>
                  <a:t>Review</a:t>
                </a:r>
                <a:endParaRPr b="0" i="0" sz="1500" u="none" cap="none" strike="noStrike">
                  <a:solidFill>
                    <a:srgbClr val="263248"/>
                  </a:solidFill>
                  <a:latin typeface="Roboto Condensed"/>
                  <a:ea typeface="Roboto Condensed"/>
                  <a:cs typeface="Roboto Condensed"/>
                  <a:sym typeface="Roboto Condensed"/>
                </a:endParaRPr>
              </a:p>
            </p:txBody>
          </p:sp>
          <p:sp>
            <p:nvSpPr>
              <p:cNvPr id="1204" name="Google Shape;1204;p63"/>
              <p:cNvSpPr/>
              <p:nvPr/>
            </p:nvSpPr>
            <p:spPr>
              <a:xfrm flipH="1" rot="10800000">
                <a:off x="4107640" y="1697043"/>
                <a:ext cx="1243800" cy="12438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vi" sz="1500" u="none" cap="none" strike="noStrike">
                    <a:solidFill>
                      <a:srgbClr val="263248"/>
                    </a:solidFill>
                    <a:latin typeface="Roboto Condensed"/>
                    <a:ea typeface="Roboto Condensed"/>
                    <a:cs typeface="Roboto Condensed"/>
                    <a:sym typeface="Roboto Condensed"/>
                  </a:rPr>
                  <a:t>4</a:t>
                </a:r>
                <a:endParaRPr b="0" i="0" sz="1500" u="none" cap="none" strike="noStrike">
                  <a:solidFill>
                    <a:srgbClr val="263248"/>
                  </a:solidFill>
                  <a:latin typeface="Roboto Condensed"/>
                  <a:ea typeface="Roboto Condensed"/>
                  <a:cs typeface="Roboto Condensed"/>
                  <a:sym typeface="Roboto Condensed"/>
                </a:endParaRPr>
              </a:p>
            </p:txBody>
          </p:sp>
          <p:sp>
            <p:nvSpPr>
              <p:cNvPr id="1205" name="Google Shape;1205;p63"/>
              <p:cNvSpPr/>
              <p:nvPr/>
            </p:nvSpPr>
            <p:spPr>
              <a:xfrm flipH="1">
                <a:off x="185742" y="1697043"/>
                <a:ext cx="1243800" cy="12438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263248"/>
                  </a:solidFill>
                  <a:latin typeface="Roboto Condensed"/>
                  <a:ea typeface="Roboto Condensed"/>
                  <a:cs typeface="Roboto Condensed"/>
                  <a:sym typeface="Roboto Condensed"/>
                </a:endParaRPr>
              </a:p>
            </p:txBody>
          </p:sp>
          <p:sp>
            <p:nvSpPr>
              <p:cNvPr id="1206" name="Google Shape;1206;p63"/>
              <p:cNvSpPr/>
              <p:nvPr/>
            </p:nvSpPr>
            <p:spPr>
              <a:xfrm rot="10800000">
                <a:off x="185748" y="2940860"/>
                <a:ext cx="1243800" cy="414300"/>
              </a:xfrm>
              <a:prstGeom prst="triangle">
                <a:avLst>
                  <a:gd fmla="val 0" name="adj"/>
                </a:avLst>
              </a:prstGeom>
              <a:solidFill>
                <a:srgbClr val="92A8C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263248"/>
                  </a:solidFill>
                  <a:latin typeface="Roboto Condensed"/>
                  <a:ea typeface="Roboto Condensed"/>
                  <a:cs typeface="Roboto Condensed"/>
                  <a:sym typeface="Roboto Condensed"/>
                </a:endParaRPr>
              </a:p>
            </p:txBody>
          </p:sp>
        </p:grpSp>
        <p:grpSp>
          <p:nvGrpSpPr>
            <p:cNvPr id="1207" name="Google Shape;1207;p63"/>
            <p:cNvGrpSpPr/>
            <p:nvPr/>
          </p:nvGrpSpPr>
          <p:grpSpPr>
            <a:xfrm rot="10800000">
              <a:off x="3230684" y="2805474"/>
              <a:ext cx="2021734" cy="635266"/>
              <a:chOff x="185742" y="1697030"/>
              <a:chExt cx="5165698" cy="1658130"/>
            </a:xfrm>
          </p:grpSpPr>
          <p:sp>
            <p:nvSpPr>
              <p:cNvPr id="1208" name="Google Shape;1208;p63"/>
              <p:cNvSpPr/>
              <p:nvPr/>
            </p:nvSpPr>
            <p:spPr>
              <a:xfrm flipH="1" rot="10800000">
                <a:off x="1426312" y="1697030"/>
                <a:ext cx="2693400" cy="1243800"/>
              </a:xfrm>
              <a:prstGeom prst="rect">
                <a:avLst/>
              </a:prstGeom>
              <a:solidFill>
                <a:srgbClr val="92A8C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vi" sz="1500" u="none" cap="none" strike="noStrike">
                    <a:solidFill>
                      <a:srgbClr val="263248"/>
                    </a:solidFill>
                    <a:latin typeface="Roboto Condensed"/>
                    <a:ea typeface="Roboto Condensed"/>
                    <a:cs typeface="Roboto Condensed"/>
                    <a:sym typeface="Roboto Condensed"/>
                  </a:rPr>
                  <a:t>View list may duplicate</a:t>
                </a:r>
                <a:endParaRPr b="0" i="0" sz="1400" u="none" cap="none" strike="noStrike">
                  <a:solidFill>
                    <a:srgbClr val="000000"/>
                  </a:solidFill>
                  <a:latin typeface="Arial"/>
                  <a:ea typeface="Arial"/>
                  <a:cs typeface="Arial"/>
                  <a:sym typeface="Arial"/>
                </a:endParaRPr>
              </a:p>
            </p:txBody>
          </p:sp>
          <p:sp>
            <p:nvSpPr>
              <p:cNvPr id="1209" name="Google Shape;1209;p63"/>
              <p:cNvSpPr/>
              <p:nvPr/>
            </p:nvSpPr>
            <p:spPr>
              <a:xfrm flipH="1" rot="10800000">
                <a:off x="4107640" y="1697043"/>
                <a:ext cx="1243800" cy="1243800"/>
              </a:xfrm>
              <a:prstGeom prst="rtTriangle">
                <a:avLst/>
              </a:prstGeom>
              <a:solidFill>
                <a:srgbClr val="92A8C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vi" sz="1500" u="none" cap="none" strike="noStrike">
                    <a:solidFill>
                      <a:srgbClr val="263248"/>
                    </a:solidFill>
                    <a:latin typeface="Roboto Condensed"/>
                    <a:ea typeface="Roboto Condensed"/>
                    <a:cs typeface="Roboto Condensed"/>
                    <a:sym typeface="Roboto Condensed"/>
                  </a:rPr>
                  <a:t>5</a:t>
                </a:r>
                <a:endParaRPr b="0" i="0" sz="1500" u="none" cap="none" strike="noStrike">
                  <a:solidFill>
                    <a:srgbClr val="263248"/>
                  </a:solidFill>
                  <a:latin typeface="Roboto Condensed"/>
                  <a:ea typeface="Roboto Condensed"/>
                  <a:cs typeface="Roboto Condensed"/>
                  <a:sym typeface="Roboto Condensed"/>
                </a:endParaRPr>
              </a:p>
            </p:txBody>
          </p:sp>
          <p:sp>
            <p:nvSpPr>
              <p:cNvPr id="1210" name="Google Shape;1210;p63"/>
              <p:cNvSpPr/>
              <p:nvPr/>
            </p:nvSpPr>
            <p:spPr>
              <a:xfrm flipH="1">
                <a:off x="185742" y="1697043"/>
                <a:ext cx="1243800" cy="1243800"/>
              </a:xfrm>
              <a:prstGeom prst="rtTriangle">
                <a:avLst/>
              </a:prstGeom>
              <a:solidFill>
                <a:srgbClr val="92A8C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263248"/>
                  </a:solidFill>
                  <a:latin typeface="Roboto Condensed"/>
                  <a:ea typeface="Roboto Condensed"/>
                  <a:cs typeface="Roboto Condensed"/>
                  <a:sym typeface="Roboto Condensed"/>
                </a:endParaRPr>
              </a:p>
            </p:txBody>
          </p:sp>
          <p:sp>
            <p:nvSpPr>
              <p:cNvPr id="1211" name="Google Shape;1211;p63"/>
              <p:cNvSpPr/>
              <p:nvPr/>
            </p:nvSpPr>
            <p:spPr>
              <a:xfrm rot="10800000">
                <a:off x="185748" y="2940860"/>
                <a:ext cx="1243800" cy="414300"/>
              </a:xfrm>
              <a:prstGeom prst="triangle">
                <a:avLst>
                  <a:gd fmla="val 0" name="adj"/>
                </a:avLst>
              </a:prstGeom>
              <a:solidFill>
                <a:srgbClr val="3F537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263248"/>
                  </a:solidFill>
                  <a:latin typeface="Roboto Condensed"/>
                  <a:ea typeface="Roboto Condensed"/>
                  <a:cs typeface="Roboto Condensed"/>
                  <a:sym typeface="Roboto Condensed"/>
                </a:endParaRPr>
              </a:p>
            </p:txBody>
          </p:sp>
        </p:grpSp>
        <p:grpSp>
          <p:nvGrpSpPr>
            <p:cNvPr id="1212" name="Google Shape;1212;p63"/>
            <p:cNvGrpSpPr/>
            <p:nvPr/>
          </p:nvGrpSpPr>
          <p:grpSpPr>
            <a:xfrm rot="10800000">
              <a:off x="4915285" y="2791658"/>
              <a:ext cx="2021734" cy="635266"/>
              <a:chOff x="185742" y="1697030"/>
              <a:chExt cx="5165698" cy="1658130"/>
            </a:xfrm>
          </p:grpSpPr>
          <p:sp>
            <p:nvSpPr>
              <p:cNvPr id="1213" name="Google Shape;1213;p63"/>
              <p:cNvSpPr/>
              <p:nvPr/>
            </p:nvSpPr>
            <p:spPr>
              <a:xfrm flipH="1" rot="10800000">
                <a:off x="1426312" y="1697030"/>
                <a:ext cx="2693400" cy="1243800"/>
              </a:xfrm>
              <a:prstGeom prst="rect">
                <a:avLst/>
              </a:prstGeom>
              <a:solidFill>
                <a:srgbClr val="3F537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vi" sz="1500" u="none" cap="none" strike="noStrike">
                    <a:solidFill>
                      <a:srgbClr val="FFFFFF"/>
                    </a:solidFill>
                    <a:latin typeface="Roboto Condensed"/>
                    <a:ea typeface="Roboto Condensed"/>
                    <a:cs typeface="Roboto Condensed"/>
                    <a:sym typeface="Roboto Condensed"/>
                  </a:rPr>
                  <a:t>Done</a:t>
                </a:r>
                <a:endParaRPr b="0" i="0" sz="1500" u="none" cap="none" strike="noStrike">
                  <a:solidFill>
                    <a:srgbClr val="FFFFFF"/>
                  </a:solidFill>
                  <a:latin typeface="Roboto Condensed"/>
                  <a:ea typeface="Roboto Condensed"/>
                  <a:cs typeface="Roboto Condensed"/>
                  <a:sym typeface="Roboto Condensed"/>
                </a:endParaRPr>
              </a:p>
            </p:txBody>
          </p:sp>
          <p:sp>
            <p:nvSpPr>
              <p:cNvPr id="1214" name="Google Shape;1214;p63"/>
              <p:cNvSpPr/>
              <p:nvPr/>
            </p:nvSpPr>
            <p:spPr>
              <a:xfrm flipH="1" rot="10800000">
                <a:off x="4107640" y="1697043"/>
                <a:ext cx="1243800" cy="1243800"/>
              </a:xfrm>
              <a:prstGeom prst="rtTriangle">
                <a:avLst/>
              </a:prstGeom>
              <a:solidFill>
                <a:srgbClr val="3F537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vi" sz="1500" u="none" cap="none" strike="noStrike">
                    <a:solidFill>
                      <a:srgbClr val="FFFFFF"/>
                    </a:solidFill>
                    <a:latin typeface="Roboto Condensed"/>
                    <a:ea typeface="Roboto Condensed"/>
                    <a:cs typeface="Roboto Condensed"/>
                    <a:sym typeface="Roboto Condensed"/>
                  </a:rPr>
                  <a:t>6</a:t>
                </a:r>
                <a:endParaRPr b="0" i="0" sz="1500" u="none" cap="none" strike="noStrike">
                  <a:solidFill>
                    <a:srgbClr val="FFFFFF"/>
                  </a:solidFill>
                  <a:latin typeface="Roboto Condensed"/>
                  <a:ea typeface="Roboto Condensed"/>
                  <a:cs typeface="Roboto Condensed"/>
                  <a:sym typeface="Roboto Condensed"/>
                </a:endParaRPr>
              </a:p>
            </p:txBody>
          </p:sp>
          <p:sp>
            <p:nvSpPr>
              <p:cNvPr id="1215" name="Google Shape;1215;p63"/>
              <p:cNvSpPr/>
              <p:nvPr/>
            </p:nvSpPr>
            <p:spPr>
              <a:xfrm flipH="1">
                <a:off x="185742" y="1697043"/>
                <a:ext cx="1243800" cy="1243800"/>
              </a:xfrm>
              <a:prstGeom prst="rtTriangle">
                <a:avLst/>
              </a:prstGeom>
              <a:solidFill>
                <a:srgbClr val="3F537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Roboto Condensed"/>
                  <a:ea typeface="Roboto Condensed"/>
                  <a:cs typeface="Roboto Condensed"/>
                  <a:sym typeface="Roboto Condensed"/>
                </a:endParaRPr>
              </a:p>
            </p:txBody>
          </p:sp>
          <p:sp>
            <p:nvSpPr>
              <p:cNvPr id="1216" name="Google Shape;1216;p63"/>
              <p:cNvSpPr/>
              <p:nvPr/>
            </p:nvSpPr>
            <p:spPr>
              <a:xfrm rot="10800000">
                <a:off x="185748" y="2940860"/>
                <a:ext cx="1243800" cy="414300"/>
              </a:xfrm>
              <a:prstGeom prst="triangle">
                <a:avLst>
                  <a:gd fmla="val 0" name="adj"/>
                </a:avLst>
              </a:prstGeom>
              <a:solidFill>
                <a:srgbClr val="26324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Roboto Condensed"/>
                  <a:ea typeface="Roboto Condensed"/>
                  <a:cs typeface="Roboto Condensed"/>
                  <a:sym typeface="Roboto Condensed"/>
                </a:endParaRPr>
              </a:p>
            </p:txBody>
          </p:sp>
        </p:grpSp>
      </p:grpSp>
      <p:sp>
        <p:nvSpPr>
          <p:cNvPr id="1217" name="Google Shape;1217;p63"/>
          <p:cNvSpPr txBox="1"/>
          <p:nvPr/>
        </p:nvSpPr>
        <p:spPr>
          <a:xfrm>
            <a:off x="7123288" y="0"/>
            <a:ext cx="1840568" cy="151323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SOLUTIONS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HANDLING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ALGORITHMS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DATA STRUCTURE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1" name="Shape 1221"/>
        <p:cNvGrpSpPr/>
        <p:nvPr/>
      </p:nvGrpSpPr>
      <p:grpSpPr>
        <a:xfrm>
          <a:off x="0" y="0"/>
          <a:ext cx="0" cy="0"/>
          <a:chOff x="0" y="0"/>
          <a:chExt cx="0" cy="0"/>
        </a:xfrm>
      </p:grpSpPr>
      <p:sp>
        <p:nvSpPr>
          <p:cNvPr id="1222" name="Google Shape;1222;p64"/>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GENERATE TEST EXAM ISSUE</a:t>
            </a:r>
            <a:endParaRPr/>
          </a:p>
        </p:txBody>
      </p:sp>
      <p:sp>
        <p:nvSpPr>
          <p:cNvPr id="1223" name="Google Shape;1223;p64"/>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grpSp>
        <p:nvGrpSpPr>
          <p:cNvPr id="1224" name="Google Shape;1224;p64"/>
          <p:cNvGrpSpPr/>
          <p:nvPr/>
        </p:nvGrpSpPr>
        <p:grpSpPr>
          <a:xfrm>
            <a:off x="431185" y="2827705"/>
            <a:ext cx="1630911" cy="311654"/>
            <a:chOff x="769938" y="2456536"/>
            <a:chExt cx="1613466" cy="345642"/>
          </a:xfrm>
        </p:grpSpPr>
        <p:sp>
          <p:nvSpPr>
            <p:cNvPr id="1225" name="Google Shape;1225;p64"/>
            <p:cNvSpPr/>
            <p:nvPr/>
          </p:nvSpPr>
          <p:spPr>
            <a:xfrm>
              <a:off x="769938" y="2456536"/>
              <a:ext cx="1613466" cy="345642"/>
            </a:xfrm>
            <a:prstGeom prst="notchedRightArrow">
              <a:avLst>
                <a:gd fmla="val 100000" name="adj1"/>
                <a:gd fmla="val 91021" name="adj2"/>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226" name="Google Shape;1226;p64"/>
            <p:cNvSpPr/>
            <p:nvPr/>
          </p:nvSpPr>
          <p:spPr>
            <a:xfrm>
              <a:off x="1482001" y="2534688"/>
              <a:ext cx="189341" cy="18933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rgbClr val="999999"/>
                </a:solidFill>
                <a:latin typeface="Arial"/>
                <a:ea typeface="Arial"/>
                <a:cs typeface="Arial"/>
                <a:sym typeface="Arial"/>
              </a:endParaRPr>
            </a:p>
          </p:txBody>
        </p:sp>
      </p:grpSp>
      <p:sp>
        <p:nvSpPr>
          <p:cNvPr id="1227" name="Google Shape;1227;p64"/>
          <p:cNvSpPr txBox="1"/>
          <p:nvPr/>
        </p:nvSpPr>
        <p:spPr>
          <a:xfrm>
            <a:off x="719600" y="3182050"/>
            <a:ext cx="1058618" cy="296012"/>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i="0" lang="vi" sz="1600" u="none" cap="none" strike="noStrike">
                <a:solidFill>
                  <a:schemeClr val="accent1"/>
                </a:solidFill>
                <a:latin typeface="Arial"/>
                <a:ea typeface="Arial"/>
                <a:cs typeface="Arial"/>
                <a:sym typeface="Arial"/>
              </a:rPr>
              <a:t>Teacher</a:t>
            </a:r>
            <a:endParaRPr b="0" i="0" sz="1600" u="none" cap="none" strike="noStrike">
              <a:solidFill>
                <a:schemeClr val="accent1"/>
              </a:solidFill>
              <a:latin typeface="Arial"/>
              <a:ea typeface="Arial"/>
              <a:cs typeface="Arial"/>
              <a:sym typeface="Arial"/>
            </a:endParaRPr>
          </a:p>
        </p:txBody>
      </p:sp>
      <p:cxnSp>
        <p:nvCxnSpPr>
          <p:cNvPr id="1228" name="Google Shape;1228;p64"/>
          <p:cNvCxnSpPr>
            <a:stCxn id="1229" idx="7"/>
          </p:cNvCxnSpPr>
          <p:nvPr/>
        </p:nvCxnSpPr>
        <p:spPr>
          <a:xfrm>
            <a:off x="1244412" y="2428446"/>
            <a:ext cx="0" cy="554400"/>
          </a:xfrm>
          <a:prstGeom prst="straightConnector1">
            <a:avLst/>
          </a:prstGeom>
          <a:noFill/>
          <a:ln cap="flat" cmpd="sng" w="19050">
            <a:solidFill>
              <a:schemeClr val="accent1"/>
            </a:solidFill>
            <a:prstDash val="solid"/>
            <a:round/>
            <a:headEnd len="med" w="med" type="oval"/>
            <a:tailEnd len="med" w="med" type="oval"/>
          </a:ln>
        </p:spPr>
      </p:cxnSp>
      <p:grpSp>
        <p:nvGrpSpPr>
          <p:cNvPr id="1230" name="Google Shape;1230;p64"/>
          <p:cNvGrpSpPr/>
          <p:nvPr/>
        </p:nvGrpSpPr>
        <p:grpSpPr>
          <a:xfrm>
            <a:off x="844930" y="1715754"/>
            <a:ext cx="798966" cy="712693"/>
            <a:chOff x="1179256" y="1400898"/>
            <a:chExt cx="790420" cy="790420"/>
          </a:xfrm>
        </p:grpSpPr>
        <p:sp>
          <p:nvSpPr>
            <p:cNvPr id="1229" name="Google Shape;1229;p64"/>
            <p:cNvSpPr/>
            <p:nvPr/>
          </p:nvSpPr>
          <p:spPr>
            <a:xfrm rot="8100000">
              <a:off x="1295010" y="1516652"/>
              <a:ext cx="558911" cy="558911"/>
            </a:xfrm>
            <a:prstGeom prst="teardrop">
              <a:avLst>
                <a:gd fmla="val 10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231" name="Google Shape;1231;p64"/>
            <p:cNvSpPr/>
            <p:nvPr/>
          </p:nvSpPr>
          <p:spPr>
            <a:xfrm>
              <a:off x="1390237" y="1619580"/>
              <a:ext cx="368458" cy="368458"/>
            </a:xfrm>
            <a:prstGeom prst="ellipse">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0" i="0" lang="vi" sz="1050" u="none" cap="none" strike="noStrike">
                  <a:solidFill>
                    <a:schemeClr val="lt1"/>
                  </a:solidFill>
                  <a:latin typeface="Arial"/>
                  <a:ea typeface="Arial"/>
                  <a:cs typeface="Arial"/>
                  <a:sym typeface="Arial"/>
                </a:rPr>
                <a:t></a:t>
              </a:r>
              <a:endParaRPr b="1" i="0" sz="825" u="none" cap="none" strike="noStrike">
                <a:solidFill>
                  <a:schemeClr val="lt1"/>
                </a:solidFill>
                <a:latin typeface="Arial"/>
                <a:ea typeface="Arial"/>
                <a:cs typeface="Arial"/>
                <a:sym typeface="Arial"/>
              </a:endParaRPr>
            </a:p>
          </p:txBody>
        </p:sp>
      </p:grpSp>
      <p:grpSp>
        <p:nvGrpSpPr>
          <p:cNvPr id="1232" name="Google Shape;1232;p64"/>
          <p:cNvGrpSpPr/>
          <p:nvPr/>
        </p:nvGrpSpPr>
        <p:grpSpPr>
          <a:xfrm>
            <a:off x="0" y="3557402"/>
            <a:ext cx="2488833" cy="334980"/>
            <a:chOff x="174237" y="661615"/>
            <a:chExt cx="2402762" cy="201904"/>
          </a:xfrm>
        </p:grpSpPr>
        <p:sp>
          <p:nvSpPr>
            <p:cNvPr id="1233" name="Google Shape;1233;p64"/>
            <p:cNvSpPr txBox="1"/>
            <p:nvPr/>
          </p:nvSpPr>
          <p:spPr>
            <a:xfrm>
              <a:off x="174237" y="661615"/>
              <a:ext cx="2402762" cy="15611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vi" sz="1400" u="none" cap="none" strike="noStrike">
                  <a:solidFill>
                    <a:schemeClr val="accent1"/>
                  </a:solidFill>
                  <a:latin typeface="Arial"/>
                  <a:ea typeface="Arial"/>
                  <a:cs typeface="Arial"/>
                  <a:sym typeface="Arial"/>
                </a:rPr>
                <a:t>CREATE QUESTIONS</a:t>
              </a:r>
              <a:endParaRPr b="0" i="0" sz="1400" u="none" cap="none" strike="noStrike">
                <a:solidFill>
                  <a:srgbClr val="000000"/>
                </a:solidFill>
                <a:latin typeface="Arial"/>
                <a:ea typeface="Arial"/>
                <a:cs typeface="Arial"/>
                <a:sym typeface="Arial"/>
              </a:endParaRPr>
            </a:p>
          </p:txBody>
        </p:sp>
        <p:sp>
          <p:nvSpPr>
            <p:cNvPr id="1234" name="Google Shape;1234;p64"/>
            <p:cNvSpPr txBox="1"/>
            <p:nvPr/>
          </p:nvSpPr>
          <p:spPr>
            <a:xfrm>
              <a:off x="690582" y="779887"/>
              <a:ext cx="1370060" cy="8363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750"/>
                <a:buFont typeface="Arial"/>
                <a:buNone/>
              </a:pPr>
              <a:r>
                <a:t/>
              </a:r>
              <a:endParaRPr b="1" i="0" sz="750" u="none" cap="none" strike="noStrike">
                <a:solidFill>
                  <a:srgbClr val="7F7F7F"/>
                </a:solidFill>
                <a:latin typeface="Arial"/>
                <a:ea typeface="Arial"/>
                <a:cs typeface="Arial"/>
                <a:sym typeface="Arial"/>
              </a:endParaRPr>
            </a:p>
          </p:txBody>
        </p:sp>
      </p:grpSp>
      <p:grpSp>
        <p:nvGrpSpPr>
          <p:cNvPr id="1235" name="Google Shape;1235;p64"/>
          <p:cNvGrpSpPr/>
          <p:nvPr/>
        </p:nvGrpSpPr>
        <p:grpSpPr>
          <a:xfrm>
            <a:off x="431185" y="2827705"/>
            <a:ext cx="1630911" cy="311654"/>
            <a:chOff x="769938" y="2456536"/>
            <a:chExt cx="1613466" cy="345642"/>
          </a:xfrm>
        </p:grpSpPr>
        <p:sp>
          <p:nvSpPr>
            <p:cNvPr id="1236" name="Google Shape;1236;p64"/>
            <p:cNvSpPr/>
            <p:nvPr/>
          </p:nvSpPr>
          <p:spPr>
            <a:xfrm>
              <a:off x="769938" y="2456536"/>
              <a:ext cx="1613466" cy="345642"/>
            </a:xfrm>
            <a:prstGeom prst="notchedRightArrow">
              <a:avLst>
                <a:gd fmla="val 100000" name="adj1"/>
                <a:gd fmla="val 91021" name="adj2"/>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237" name="Google Shape;1237;p64"/>
            <p:cNvSpPr/>
            <p:nvPr/>
          </p:nvSpPr>
          <p:spPr>
            <a:xfrm>
              <a:off x="1482001" y="2534688"/>
              <a:ext cx="189341" cy="18933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rgbClr val="999999"/>
                </a:solidFill>
                <a:latin typeface="Arial"/>
                <a:ea typeface="Arial"/>
                <a:cs typeface="Arial"/>
                <a:sym typeface="Arial"/>
              </a:endParaRPr>
            </a:p>
          </p:txBody>
        </p:sp>
      </p:grpSp>
      <p:grpSp>
        <p:nvGrpSpPr>
          <p:cNvPr id="1238" name="Google Shape;1238;p64"/>
          <p:cNvGrpSpPr/>
          <p:nvPr/>
        </p:nvGrpSpPr>
        <p:grpSpPr>
          <a:xfrm>
            <a:off x="1938274" y="2827705"/>
            <a:ext cx="1630911" cy="311654"/>
            <a:chOff x="769938" y="2456536"/>
            <a:chExt cx="1613466" cy="345642"/>
          </a:xfrm>
        </p:grpSpPr>
        <p:sp>
          <p:nvSpPr>
            <p:cNvPr id="1239" name="Google Shape;1239;p64"/>
            <p:cNvSpPr/>
            <p:nvPr/>
          </p:nvSpPr>
          <p:spPr>
            <a:xfrm>
              <a:off x="769938" y="2456536"/>
              <a:ext cx="1613466" cy="345642"/>
            </a:xfrm>
            <a:prstGeom prst="notchedRightArrow">
              <a:avLst>
                <a:gd fmla="val 100000" name="adj1"/>
                <a:gd fmla="val 91021" name="adj2"/>
              </a:avLst>
            </a:prstGeom>
            <a:solidFill>
              <a:schemeClr val="accent2"/>
            </a:solid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240" name="Google Shape;1240;p64"/>
            <p:cNvSpPr/>
            <p:nvPr/>
          </p:nvSpPr>
          <p:spPr>
            <a:xfrm>
              <a:off x="1482001" y="2534688"/>
              <a:ext cx="189341" cy="189339"/>
            </a:xfrm>
            <a:prstGeom prst="ellipse">
              <a:avLst/>
            </a:prstGeom>
            <a:solidFill>
              <a:schemeClr val="lt1"/>
            </a:solid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rgbClr val="999999"/>
                </a:solidFill>
                <a:latin typeface="Arial"/>
                <a:ea typeface="Arial"/>
                <a:cs typeface="Arial"/>
                <a:sym typeface="Arial"/>
              </a:endParaRPr>
            </a:p>
          </p:txBody>
        </p:sp>
      </p:grpSp>
      <p:sp>
        <p:nvSpPr>
          <p:cNvPr id="1241" name="Google Shape;1241;p64"/>
          <p:cNvSpPr txBox="1"/>
          <p:nvPr/>
        </p:nvSpPr>
        <p:spPr>
          <a:xfrm>
            <a:off x="2447228" y="2525330"/>
            <a:ext cx="615727" cy="296012"/>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i="0" lang="vi" sz="1600" u="none" cap="none" strike="noStrike">
                <a:solidFill>
                  <a:schemeClr val="accent2"/>
                </a:solidFill>
                <a:latin typeface="Arial"/>
                <a:ea typeface="Arial"/>
                <a:cs typeface="Arial"/>
                <a:sym typeface="Arial"/>
              </a:rPr>
              <a:t>Staff</a:t>
            </a:r>
            <a:endParaRPr b="0" i="0" sz="1600" u="none" cap="none" strike="noStrike">
              <a:solidFill>
                <a:schemeClr val="accent2"/>
              </a:solidFill>
              <a:latin typeface="Arial"/>
              <a:ea typeface="Arial"/>
              <a:cs typeface="Arial"/>
              <a:sym typeface="Arial"/>
            </a:endParaRPr>
          </a:p>
        </p:txBody>
      </p:sp>
      <p:cxnSp>
        <p:nvCxnSpPr>
          <p:cNvPr id="1242" name="Google Shape;1242;p64"/>
          <p:cNvCxnSpPr>
            <a:stCxn id="1243" idx="7"/>
          </p:cNvCxnSpPr>
          <p:nvPr/>
        </p:nvCxnSpPr>
        <p:spPr>
          <a:xfrm>
            <a:off x="1222845" y="2450016"/>
            <a:ext cx="0" cy="554400"/>
          </a:xfrm>
          <a:prstGeom prst="straightConnector1">
            <a:avLst/>
          </a:prstGeom>
          <a:noFill/>
          <a:ln cap="flat" cmpd="sng" w="19050">
            <a:solidFill>
              <a:schemeClr val="accent1"/>
            </a:solidFill>
            <a:prstDash val="solid"/>
            <a:round/>
            <a:headEnd len="med" w="med" type="oval"/>
            <a:tailEnd len="med" w="med" type="oval"/>
          </a:ln>
        </p:spPr>
      </p:cxnSp>
      <p:sp>
        <p:nvSpPr>
          <p:cNvPr id="1243" name="Google Shape;1243;p64"/>
          <p:cNvSpPr/>
          <p:nvPr/>
        </p:nvSpPr>
        <p:spPr>
          <a:xfrm rot="8100000">
            <a:off x="961936" y="1820126"/>
            <a:ext cx="564954" cy="503950"/>
          </a:xfrm>
          <a:prstGeom prst="teardrop">
            <a:avLst>
              <a:gd fmla="val 10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244" name="Google Shape;1244;p64"/>
          <p:cNvSpPr/>
          <p:nvPr/>
        </p:nvSpPr>
        <p:spPr>
          <a:xfrm>
            <a:off x="1058193" y="1912932"/>
            <a:ext cx="372442" cy="332225"/>
          </a:xfrm>
          <a:prstGeom prst="ellipse">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25"/>
              <a:buFont typeface="Arial"/>
              <a:buNone/>
            </a:pPr>
            <a:r>
              <a:t/>
            </a:r>
            <a:endParaRPr b="1" i="0" sz="825" u="none" cap="none" strike="noStrike">
              <a:solidFill>
                <a:schemeClr val="lt1"/>
              </a:solidFill>
              <a:latin typeface="Arial"/>
              <a:ea typeface="Arial"/>
              <a:cs typeface="Arial"/>
              <a:sym typeface="Arial"/>
            </a:endParaRPr>
          </a:p>
        </p:txBody>
      </p:sp>
      <p:cxnSp>
        <p:nvCxnSpPr>
          <p:cNvPr id="1245" name="Google Shape;1245;p64"/>
          <p:cNvCxnSpPr>
            <a:stCxn id="1246" idx="7"/>
          </p:cNvCxnSpPr>
          <p:nvPr/>
        </p:nvCxnSpPr>
        <p:spPr>
          <a:xfrm rot="10800000">
            <a:off x="2773828" y="2965636"/>
            <a:ext cx="0" cy="554400"/>
          </a:xfrm>
          <a:prstGeom prst="straightConnector1">
            <a:avLst/>
          </a:prstGeom>
          <a:noFill/>
          <a:ln cap="flat" cmpd="sng" w="19050">
            <a:solidFill>
              <a:schemeClr val="accent2"/>
            </a:solidFill>
            <a:prstDash val="solid"/>
            <a:round/>
            <a:headEnd len="med" w="med" type="oval"/>
            <a:tailEnd len="med" w="med" type="oval"/>
          </a:ln>
        </p:spPr>
      </p:cxnSp>
      <p:sp>
        <p:nvSpPr>
          <p:cNvPr id="1246" name="Google Shape;1246;p64"/>
          <p:cNvSpPr/>
          <p:nvPr/>
        </p:nvSpPr>
        <p:spPr>
          <a:xfrm rot="-2700000">
            <a:off x="2469783" y="3645975"/>
            <a:ext cx="564954" cy="503950"/>
          </a:xfrm>
          <a:prstGeom prst="teardrop">
            <a:avLst>
              <a:gd fmla="val 100000" name="adj"/>
            </a:avLst>
          </a:prstGeom>
          <a:solidFill>
            <a:schemeClr val="accent2"/>
          </a:solid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247" name="Google Shape;1247;p64"/>
          <p:cNvGrpSpPr/>
          <p:nvPr/>
        </p:nvGrpSpPr>
        <p:grpSpPr>
          <a:xfrm>
            <a:off x="1365707" y="2151150"/>
            <a:ext cx="2797778" cy="342385"/>
            <a:chOff x="34282" y="779887"/>
            <a:chExt cx="2701024" cy="206367"/>
          </a:xfrm>
        </p:grpSpPr>
        <p:sp>
          <p:nvSpPr>
            <p:cNvPr id="1248" name="Google Shape;1248;p64"/>
            <p:cNvSpPr txBox="1"/>
            <p:nvPr/>
          </p:nvSpPr>
          <p:spPr>
            <a:xfrm>
              <a:off x="34282" y="830139"/>
              <a:ext cx="2701024" cy="15611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vi" sz="1400" u="none" cap="none" strike="noStrike">
                  <a:solidFill>
                    <a:schemeClr val="accent2"/>
                  </a:solidFill>
                  <a:latin typeface="Arial"/>
                  <a:ea typeface="Arial"/>
                  <a:cs typeface="Arial"/>
                  <a:sym typeface="Arial"/>
                </a:rPr>
                <a:t>GENERATE TEST EXAM</a:t>
              </a:r>
              <a:endParaRPr b="0" i="0" sz="1400" u="none" cap="none" strike="noStrike">
                <a:solidFill>
                  <a:srgbClr val="000000"/>
                </a:solidFill>
                <a:latin typeface="Arial"/>
                <a:ea typeface="Arial"/>
                <a:cs typeface="Arial"/>
                <a:sym typeface="Arial"/>
              </a:endParaRPr>
            </a:p>
          </p:txBody>
        </p:sp>
        <p:sp>
          <p:nvSpPr>
            <p:cNvPr id="1249" name="Google Shape;1249;p64"/>
            <p:cNvSpPr txBox="1"/>
            <p:nvPr/>
          </p:nvSpPr>
          <p:spPr>
            <a:xfrm>
              <a:off x="690582" y="779887"/>
              <a:ext cx="1370060" cy="15611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7F7F7F"/>
                </a:solidFill>
                <a:latin typeface="Arial"/>
                <a:ea typeface="Arial"/>
                <a:cs typeface="Arial"/>
                <a:sym typeface="Arial"/>
              </a:endParaRPr>
            </a:p>
          </p:txBody>
        </p:sp>
      </p:grpSp>
      <p:grpSp>
        <p:nvGrpSpPr>
          <p:cNvPr id="1250" name="Google Shape;1250;p64"/>
          <p:cNvGrpSpPr/>
          <p:nvPr/>
        </p:nvGrpSpPr>
        <p:grpSpPr>
          <a:xfrm>
            <a:off x="3445362" y="2827705"/>
            <a:ext cx="1630911" cy="311654"/>
            <a:chOff x="769938" y="2456536"/>
            <a:chExt cx="1613466" cy="345642"/>
          </a:xfrm>
        </p:grpSpPr>
        <p:sp>
          <p:nvSpPr>
            <p:cNvPr id="1251" name="Google Shape;1251;p64"/>
            <p:cNvSpPr/>
            <p:nvPr/>
          </p:nvSpPr>
          <p:spPr>
            <a:xfrm>
              <a:off x="769938" y="2456536"/>
              <a:ext cx="1613466" cy="345642"/>
            </a:xfrm>
            <a:prstGeom prst="notchedRightArrow">
              <a:avLst>
                <a:gd fmla="val 100000" name="adj1"/>
                <a:gd fmla="val 91021" name="adj2"/>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252" name="Google Shape;1252;p64"/>
            <p:cNvSpPr/>
            <p:nvPr/>
          </p:nvSpPr>
          <p:spPr>
            <a:xfrm>
              <a:off x="1482001" y="2534688"/>
              <a:ext cx="189341" cy="18933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rgbClr val="999999"/>
                </a:solidFill>
                <a:latin typeface="Arial"/>
                <a:ea typeface="Arial"/>
                <a:cs typeface="Arial"/>
                <a:sym typeface="Arial"/>
              </a:endParaRPr>
            </a:p>
          </p:txBody>
        </p:sp>
      </p:grpSp>
      <p:sp>
        <p:nvSpPr>
          <p:cNvPr id="1253" name="Google Shape;1253;p64"/>
          <p:cNvSpPr txBox="1"/>
          <p:nvPr/>
        </p:nvSpPr>
        <p:spPr>
          <a:xfrm>
            <a:off x="3731974" y="3182050"/>
            <a:ext cx="1058618" cy="296012"/>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i="0" lang="vi" sz="1600" u="none" cap="none" strike="noStrike">
                <a:solidFill>
                  <a:schemeClr val="accent3"/>
                </a:solidFill>
                <a:latin typeface="Arial"/>
                <a:ea typeface="Arial"/>
                <a:cs typeface="Arial"/>
                <a:sym typeface="Arial"/>
              </a:rPr>
              <a:t>Teacher</a:t>
            </a:r>
            <a:endParaRPr b="0" i="0" sz="1600" u="none" cap="none" strike="noStrike">
              <a:solidFill>
                <a:schemeClr val="accent3"/>
              </a:solidFill>
              <a:latin typeface="Arial"/>
              <a:ea typeface="Arial"/>
              <a:cs typeface="Arial"/>
              <a:sym typeface="Arial"/>
            </a:endParaRPr>
          </a:p>
        </p:txBody>
      </p:sp>
      <p:cxnSp>
        <p:nvCxnSpPr>
          <p:cNvPr id="1254" name="Google Shape;1254;p64"/>
          <p:cNvCxnSpPr>
            <a:stCxn id="1255" idx="7"/>
          </p:cNvCxnSpPr>
          <p:nvPr/>
        </p:nvCxnSpPr>
        <p:spPr>
          <a:xfrm>
            <a:off x="4261309" y="2424150"/>
            <a:ext cx="0" cy="554400"/>
          </a:xfrm>
          <a:prstGeom prst="straightConnector1">
            <a:avLst/>
          </a:prstGeom>
          <a:noFill/>
          <a:ln cap="flat" cmpd="sng" w="19050">
            <a:solidFill>
              <a:schemeClr val="accent3"/>
            </a:solidFill>
            <a:prstDash val="solid"/>
            <a:round/>
            <a:headEnd len="med" w="med" type="oval"/>
            <a:tailEnd len="med" w="med" type="oval"/>
          </a:ln>
        </p:spPr>
      </p:cxnSp>
      <p:grpSp>
        <p:nvGrpSpPr>
          <p:cNvPr id="1256" name="Google Shape;1256;p64"/>
          <p:cNvGrpSpPr/>
          <p:nvPr/>
        </p:nvGrpSpPr>
        <p:grpSpPr>
          <a:xfrm>
            <a:off x="3861827" y="1711458"/>
            <a:ext cx="798966" cy="712693"/>
            <a:chOff x="1179256" y="1400898"/>
            <a:chExt cx="790420" cy="790420"/>
          </a:xfrm>
        </p:grpSpPr>
        <p:sp>
          <p:nvSpPr>
            <p:cNvPr id="1255" name="Google Shape;1255;p64"/>
            <p:cNvSpPr/>
            <p:nvPr/>
          </p:nvSpPr>
          <p:spPr>
            <a:xfrm rot="8100000">
              <a:off x="1295010" y="1516652"/>
              <a:ext cx="558911" cy="558911"/>
            </a:xfrm>
            <a:prstGeom prst="teardrop">
              <a:avLst>
                <a:gd fmla="val 100000" name="adj"/>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257" name="Google Shape;1257;p64"/>
            <p:cNvSpPr/>
            <p:nvPr/>
          </p:nvSpPr>
          <p:spPr>
            <a:xfrm>
              <a:off x="1390237" y="1619580"/>
              <a:ext cx="368458" cy="368458"/>
            </a:xfrm>
            <a:prstGeom prst="ellipse">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grpSp>
      <p:sp>
        <p:nvSpPr>
          <p:cNvPr id="1258" name="Google Shape;1258;p64"/>
          <p:cNvSpPr txBox="1"/>
          <p:nvPr/>
        </p:nvSpPr>
        <p:spPr>
          <a:xfrm>
            <a:off x="2959806" y="3557401"/>
            <a:ext cx="2637905" cy="25901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vi" sz="1400" u="none" cap="none" strike="noStrike">
                <a:solidFill>
                  <a:schemeClr val="accent3"/>
                </a:solidFill>
                <a:latin typeface="Arial"/>
                <a:ea typeface="Arial"/>
                <a:cs typeface="Arial"/>
                <a:sym typeface="Arial"/>
              </a:rPr>
              <a:t>APPROVE TEST EXAM</a:t>
            </a:r>
            <a:endParaRPr b="0" i="0" sz="1400" u="none" cap="none" strike="noStrike">
              <a:solidFill>
                <a:srgbClr val="000000"/>
              </a:solidFill>
              <a:latin typeface="Arial"/>
              <a:ea typeface="Arial"/>
              <a:cs typeface="Arial"/>
              <a:sym typeface="Arial"/>
            </a:endParaRPr>
          </a:p>
        </p:txBody>
      </p:sp>
      <p:sp>
        <p:nvSpPr>
          <p:cNvPr id="1259" name="Google Shape;1259;p64"/>
          <p:cNvSpPr txBox="1"/>
          <p:nvPr/>
        </p:nvSpPr>
        <p:spPr>
          <a:xfrm>
            <a:off x="3569185" y="3753627"/>
            <a:ext cx="1419138" cy="25901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7F7F7F"/>
              </a:solidFill>
              <a:latin typeface="Arial"/>
              <a:ea typeface="Arial"/>
              <a:cs typeface="Arial"/>
              <a:sym typeface="Arial"/>
            </a:endParaRPr>
          </a:p>
        </p:txBody>
      </p:sp>
      <p:sp>
        <p:nvSpPr>
          <p:cNvPr id="1260" name="Google Shape;1260;p64"/>
          <p:cNvSpPr/>
          <p:nvPr/>
        </p:nvSpPr>
        <p:spPr>
          <a:xfrm rot="8287692">
            <a:off x="2622795" y="3015919"/>
            <a:ext cx="1654020" cy="1475419"/>
          </a:xfrm>
          <a:prstGeom prst="arc">
            <a:avLst>
              <a:gd fmla="val 16200000" name="adj1"/>
              <a:gd fmla="val 0" name="adj2"/>
            </a:avLst>
          </a:prstGeom>
          <a:noFill/>
          <a:ln cap="flat" cmpd="sng" w="28575">
            <a:solidFill>
              <a:srgbClr val="A5A5A5"/>
            </a:solidFill>
            <a:prstDash val="dot"/>
            <a:round/>
            <a:headEnd len="sm" w="sm" type="none"/>
            <a:tailEnd len="med" w="med" type="stealth"/>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sp>
        <p:nvSpPr>
          <p:cNvPr id="1261" name="Google Shape;1261;p64"/>
          <p:cNvSpPr txBox="1"/>
          <p:nvPr/>
        </p:nvSpPr>
        <p:spPr>
          <a:xfrm>
            <a:off x="2374345" y="4586698"/>
            <a:ext cx="1966071" cy="68942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vi" sz="1400" u="none" cap="none" strike="noStrike">
                <a:solidFill>
                  <a:srgbClr val="7F7F7F"/>
                </a:solidFill>
                <a:latin typeface="Arial"/>
                <a:ea typeface="Arial"/>
                <a:cs typeface="Arial"/>
                <a:sym typeface="Arial"/>
              </a:rPr>
              <a:t>if teacher reject test exam</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280"/>
              </a:spcBef>
              <a:spcAft>
                <a:spcPts val="0"/>
              </a:spcAft>
              <a:buClr>
                <a:srgbClr val="000000"/>
              </a:buClr>
              <a:buSzPts val="1400"/>
              <a:buFont typeface="Arial"/>
              <a:buNone/>
            </a:pPr>
            <a:r>
              <a:t/>
            </a:r>
            <a:endParaRPr b="1" i="0" sz="1400" u="none" cap="none" strike="noStrike">
              <a:solidFill>
                <a:srgbClr val="7F7F7F"/>
              </a:solidFill>
              <a:latin typeface="Arial"/>
              <a:ea typeface="Arial"/>
              <a:cs typeface="Arial"/>
              <a:sym typeface="Arial"/>
            </a:endParaRPr>
          </a:p>
        </p:txBody>
      </p:sp>
      <p:grpSp>
        <p:nvGrpSpPr>
          <p:cNvPr id="1262" name="Google Shape;1262;p64"/>
          <p:cNvGrpSpPr/>
          <p:nvPr/>
        </p:nvGrpSpPr>
        <p:grpSpPr>
          <a:xfrm>
            <a:off x="4952450" y="2827705"/>
            <a:ext cx="1630911" cy="311654"/>
            <a:chOff x="769938" y="2456536"/>
            <a:chExt cx="1613466" cy="345642"/>
          </a:xfrm>
        </p:grpSpPr>
        <p:sp>
          <p:nvSpPr>
            <p:cNvPr id="1263" name="Google Shape;1263;p64"/>
            <p:cNvSpPr/>
            <p:nvPr/>
          </p:nvSpPr>
          <p:spPr>
            <a:xfrm>
              <a:off x="769938" y="2456536"/>
              <a:ext cx="1613466" cy="345642"/>
            </a:xfrm>
            <a:prstGeom prst="notchedRightArrow">
              <a:avLst>
                <a:gd fmla="val 100000" name="adj1"/>
                <a:gd fmla="val 91021"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264" name="Google Shape;1264;p64"/>
            <p:cNvSpPr/>
            <p:nvPr/>
          </p:nvSpPr>
          <p:spPr>
            <a:xfrm>
              <a:off x="1482001" y="2534688"/>
              <a:ext cx="189341" cy="18933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rgbClr val="999999"/>
                </a:solidFill>
                <a:latin typeface="Arial"/>
                <a:ea typeface="Arial"/>
                <a:cs typeface="Arial"/>
                <a:sym typeface="Arial"/>
              </a:endParaRPr>
            </a:p>
          </p:txBody>
        </p:sp>
      </p:grpSp>
      <p:sp>
        <p:nvSpPr>
          <p:cNvPr id="1265" name="Google Shape;1265;p64"/>
          <p:cNvSpPr txBox="1"/>
          <p:nvPr/>
        </p:nvSpPr>
        <p:spPr>
          <a:xfrm>
            <a:off x="5459604" y="2525330"/>
            <a:ext cx="615727" cy="296012"/>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i="0" lang="vi" sz="1600" u="none" cap="none" strike="noStrike">
                <a:solidFill>
                  <a:schemeClr val="accent4"/>
                </a:solidFill>
                <a:latin typeface="Arial"/>
                <a:ea typeface="Arial"/>
                <a:cs typeface="Arial"/>
                <a:sym typeface="Arial"/>
              </a:rPr>
              <a:t>Staff</a:t>
            </a:r>
            <a:endParaRPr b="0" i="0" sz="1600" u="none" cap="none" strike="noStrike">
              <a:solidFill>
                <a:schemeClr val="accent4"/>
              </a:solidFill>
              <a:latin typeface="Arial"/>
              <a:ea typeface="Arial"/>
              <a:cs typeface="Arial"/>
              <a:sym typeface="Arial"/>
            </a:endParaRPr>
          </a:p>
        </p:txBody>
      </p:sp>
      <p:cxnSp>
        <p:nvCxnSpPr>
          <p:cNvPr id="1266" name="Google Shape;1266;p64"/>
          <p:cNvCxnSpPr>
            <a:stCxn id="1267" idx="7"/>
          </p:cNvCxnSpPr>
          <p:nvPr/>
        </p:nvCxnSpPr>
        <p:spPr>
          <a:xfrm rot="10800000">
            <a:off x="5766680" y="2987204"/>
            <a:ext cx="0" cy="554400"/>
          </a:xfrm>
          <a:prstGeom prst="straightConnector1">
            <a:avLst/>
          </a:prstGeom>
          <a:noFill/>
          <a:ln cap="flat" cmpd="sng" w="19050">
            <a:solidFill>
              <a:schemeClr val="accent4"/>
            </a:solidFill>
            <a:prstDash val="solid"/>
            <a:round/>
            <a:headEnd len="med" w="med" type="oval"/>
            <a:tailEnd len="med" w="med" type="oval"/>
          </a:ln>
        </p:spPr>
      </p:cxnSp>
      <p:grpSp>
        <p:nvGrpSpPr>
          <p:cNvPr id="1268" name="Google Shape;1268;p64"/>
          <p:cNvGrpSpPr/>
          <p:nvPr/>
        </p:nvGrpSpPr>
        <p:grpSpPr>
          <a:xfrm rot="10800000">
            <a:off x="5367198" y="3541604"/>
            <a:ext cx="798966" cy="712693"/>
            <a:chOff x="1179256" y="1400898"/>
            <a:chExt cx="790420" cy="790420"/>
          </a:xfrm>
        </p:grpSpPr>
        <p:sp>
          <p:nvSpPr>
            <p:cNvPr id="1267" name="Google Shape;1267;p64"/>
            <p:cNvSpPr/>
            <p:nvPr/>
          </p:nvSpPr>
          <p:spPr>
            <a:xfrm rot="8100000">
              <a:off x="1295010" y="1516652"/>
              <a:ext cx="558911" cy="558911"/>
            </a:xfrm>
            <a:prstGeom prst="teardrop">
              <a:avLst>
                <a:gd fmla="val 100000"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269" name="Google Shape;1269;p64"/>
            <p:cNvSpPr/>
            <p:nvPr/>
          </p:nvSpPr>
          <p:spPr>
            <a:xfrm rot="10800000">
              <a:off x="1390237" y="1619580"/>
              <a:ext cx="368458" cy="368458"/>
            </a:xfrm>
            <a:prstGeom prst="ellipse">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1270" name="Google Shape;1270;p64"/>
          <p:cNvGrpSpPr/>
          <p:nvPr/>
        </p:nvGrpSpPr>
        <p:grpSpPr>
          <a:xfrm>
            <a:off x="4855609" y="1960113"/>
            <a:ext cx="1762925" cy="529985"/>
            <a:chOff x="512179" y="779887"/>
            <a:chExt cx="1701957" cy="319439"/>
          </a:xfrm>
        </p:grpSpPr>
        <p:sp>
          <p:nvSpPr>
            <p:cNvPr id="1271" name="Google Shape;1271;p64"/>
            <p:cNvSpPr txBox="1"/>
            <p:nvPr/>
          </p:nvSpPr>
          <p:spPr>
            <a:xfrm>
              <a:off x="512179" y="943212"/>
              <a:ext cx="1701957" cy="15611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vi" sz="1400" u="none" cap="none" strike="noStrike">
                  <a:solidFill>
                    <a:schemeClr val="accent4"/>
                  </a:solidFill>
                  <a:latin typeface="Arial"/>
                  <a:ea typeface="Arial"/>
                  <a:cs typeface="Arial"/>
                  <a:sym typeface="Arial"/>
                </a:rPr>
                <a:t>CREATE EXAM</a:t>
              </a:r>
              <a:endParaRPr b="0" i="0" sz="1400" u="none" cap="none" strike="noStrike">
                <a:solidFill>
                  <a:srgbClr val="000000"/>
                </a:solidFill>
                <a:latin typeface="Arial"/>
                <a:ea typeface="Arial"/>
                <a:cs typeface="Arial"/>
                <a:sym typeface="Arial"/>
              </a:endParaRPr>
            </a:p>
          </p:txBody>
        </p:sp>
        <p:sp>
          <p:nvSpPr>
            <p:cNvPr id="1272" name="Google Shape;1272;p64"/>
            <p:cNvSpPr txBox="1"/>
            <p:nvPr/>
          </p:nvSpPr>
          <p:spPr>
            <a:xfrm>
              <a:off x="690582" y="779887"/>
              <a:ext cx="1370060" cy="15611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7F7F7F"/>
                </a:solidFill>
                <a:latin typeface="Arial"/>
                <a:ea typeface="Arial"/>
                <a:cs typeface="Arial"/>
                <a:sym typeface="Arial"/>
              </a:endParaRPr>
            </a:p>
          </p:txBody>
        </p:sp>
      </p:grpSp>
      <p:grpSp>
        <p:nvGrpSpPr>
          <p:cNvPr id="1273" name="Google Shape;1273;p64"/>
          <p:cNvGrpSpPr/>
          <p:nvPr/>
        </p:nvGrpSpPr>
        <p:grpSpPr>
          <a:xfrm>
            <a:off x="6459540" y="2827705"/>
            <a:ext cx="1630911" cy="311654"/>
            <a:chOff x="769938" y="2456536"/>
            <a:chExt cx="1613466" cy="345642"/>
          </a:xfrm>
        </p:grpSpPr>
        <p:sp>
          <p:nvSpPr>
            <p:cNvPr id="1274" name="Google Shape;1274;p64"/>
            <p:cNvSpPr/>
            <p:nvPr/>
          </p:nvSpPr>
          <p:spPr>
            <a:xfrm>
              <a:off x="769938" y="2456536"/>
              <a:ext cx="1613466" cy="345642"/>
            </a:xfrm>
            <a:prstGeom prst="notchedRightArrow">
              <a:avLst>
                <a:gd fmla="val 100000" name="adj1"/>
                <a:gd fmla="val 91021" name="adj2"/>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275" name="Google Shape;1275;p64"/>
            <p:cNvSpPr/>
            <p:nvPr/>
          </p:nvSpPr>
          <p:spPr>
            <a:xfrm>
              <a:off x="1482001" y="2534688"/>
              <a:ext cx="189341" cy="18933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rgbClr val="999999"/>
                </a:solidFill>
                <a:latin typeface="Arial"/>
                <a:ea typeface="Arial"/>
                <a:cs typeface="Arial"/>
                <a:sym typeface="Arial"/>
              </a:endParaRPr>
            </a:p>
          </p:txBody>
        </p:sp>
      </p:grpSp>
      <p:sp>
        <p:nvSpPr>
          <p:cNvPr id="1276" name="Google Shape;1276;p64"/>
          <p:cNvSpPr txBox="1"/>
          <p:nvPr/>
        </p:nvSpPr>
        <p:spPr>
          <a:xfrm>
            <a:off x="6759469" y="3182050"/>
            <a:ext cx="1028372" cy="296012"/>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i="0" lang="vi" sz="1600" u="none" cap="none" strike="noStrike">
                <a:solidFill>
                  <a:schemeClr val="accent5"/>
                </a:solidFill>
                <a:latin typeface="Arial"/>
                <a:ea typeface="Arial"/>
                <a:cs typeface="Arial"/>
                <a:sym typeface="Arial"/>
              </a:rPr>
              <a:t>Student</a:t>
            </a:r>
            <a:endParaRPr b="0" i="0" sz="1600" u="none" cap="none" strike="noStrike">
              <a:solidFill>
                <a:schemeClr val="accent5"/>
              </a:solidFill>
              <a:latin typeface="Arial"/>
              <a:ea typeface="Arial"/>
              <a:cs typeface="Arial"/>
              <a:sym typeface="Arial"/>
            </a:endParaRPr>
          </a:p>
        </p:txBody>
      </p:sp>
      <p:cxnSp>
        <p:nvCxnSpPr>
          <p:cNvPr id="1277" name="Google Shape;1277;p64"/>
          <p:cNvCxnSpPr>
            <a:stCxn id="1278" idx="7"/>
          </p:cNvCxnSpPr>
          <p:nvPr/>
        </p:nvCxnSpPr>
        <p:spPr>
          <a:xfrm>
            <a:off x="7272864" y="2424150"/>
            <a:ext cx="0" cy="554400"/>
          </a:xfrm>
          <a:prstGeom prst="straightConnector1">
            <a:avLst/>
          </a:prstGeom>
          <a:noFill/>
          <a:ln cap="flat" cmpd="sng" w="19050">
            <a:solidFill>
              <a:schemeClr val="accent5"/>
            </a:solidFill>
            <a:prstDash val="solid"/>
            <a:round/>
            <a:headEnd len="med" w="med" type="oval"/>
            <a:tailEnd len="med" w="med" type="oval"/>
          </a:ln>
        </p:spPr>
      </p:cxnSp>
      <p:grpSp>
        <p:nvGrpSpPr>
          <p:cNvPr id="1279" name="Google Shape;1279;p64"/>
          <p:cNvGrpSpPr/>
          <p:nvPr/>
        </p:nvGrpSpPr>
        <p:grpSpPr>
          <a:xfrm>
            <a:off x="6873381" y="1711458"/>
            <a:ext cx="798966" cy="712693"/>
            <a:chOff x="1179256" y="1400898"/>
            <a:chExt cx="790420" cy="790420"/>
          </a:xfrm>
        </p:grpSpPr>
        <p:sp>
          <p:nvSpPr>
            <p:cNvPr id="1278" name="Google Shape;1278;p64"/>
            <p:cNvSpPr/>
            <p:nvPr/>
          </p:nvSpPr>
          <p:spPr>
            <a:xfrm rot="8100000">
              <a:off x="1295010" y="1516652"/>
              <a:ext cx="558911" cy="558911"/>
            </a:xfrm>
            <a:prstGeom prst="teardrop">
              <a:avLst>
                <a:gd fmla="val 100000" name="adj"/>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280" name="Google Shape;1280;p64"/>
            <p:cNvSpPr/>
            <p:nvPr/>
          </p:nvSpPr>
          <p:spPr>
            <a:xfrm>
              <a:off x="1390237" y="1619580"/>
              <a:ext cx="368458" cy="368458"/>
            </a:xfrm>
            <a:prstGeom prst="ellipse">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1281" name="Google Shape;1281;p64"/>
          <p:cNvGrpSpPr/>
          <p:nvPr/>
        </p:nvGrpSpPr>
        <p:grpSpPr>
          <a:xfrm>
            <a:off x="6583363" y="3557401"/>
            <a:ext cx="1419138" cy="334982"/>
            <a:chOff x="690582" y="661615"/>
            <a:chExt cx="1370060" cy="201904"/>
          </a:xfrm>
        </p:grpSpPr>
        <p:sp>
          <p:nvSpPr>
            <p:cNvPr id="1282" name="Google Shape;1282;p64"/>
            <p:cNvSpPr txBox="1"/>
            <p:nvPr/>
          </p:nvSpPr>
          <p:spPr>
            <a:xfrm>
              <a:off x="1375583" y="661615"/>
              <a:ext cx="83" cy="10035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accent5"/>
                </a:solidFill>
                <a:latin typeface="Arial"/>
                <a:ea typeface="Arial"/>
                <a:cs typeface="Arial"/>
                <a:sym typeface="Arial"/>
              </a:endParaRPr>
            </a:p>
          </p:txBody>
        </p:sp>
        <p:sp>
          <p:nvSpPr>
            <p:cNvPr id="1283" name="Google Shape;1283;p64"/>
            <p:cNvSpPr txBox="1"/>
            <p:nvPr/>
          </p:nvSpPr>
          <p:spPr>
            <a:xfrm>
              <a:off x="690582" y="779887"/>
              <a:ext cx="1370060" cy="8363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750"/>
                <a:buFont typeface="Arial"/>
                <a:buNone/>
              </a:pPr>
              <a:r>
                <a:t/>
              </a:r>
              <a:endParaRPr b="1" i="0" sz="750" u="none" cap="none" strike="noStrike">
                <a:solidFill>
                  <a:srgbClr val="7F7F7F"/>
                </a:solidFill>
                <a:latin typeface="Arial"/>
                <a:ea typeface="Arial"/>
                <a:cs typeface="Arial"/>
                <a:sym typeface="Arial"/>
              </a:endParaRPr>
            </a:p>
          </p:txBody>
        </p:sp>
      </p:grpSp>
      <p:pic>
        <p:nvPicPr>
          <p:cNvPr id="1284" name="Google Shape;1284;p64"/>
          <p:cNvPicPr preferRelativeResize="0"/>
          <p:nvPr/>
        </p:nvPicPr>
        <p:blipFill rotWithShape="1">
          <a:blip r:embed="rId3">
            <a:alphaModFix/>
          </a:blip>
          <a:srcRect b="0" l="0" r="0" t="0"/>
          <a:stretch/>
        </p:blipFill>
        <p:spPr>
          <a:xfrm>
            <a:off x="2583151" y="3746174"/>
            <a:ext cx="301110" cy="301110"/>
          </a:xfrm>
          <a:prstGeom prst="rect">
            <a:avLst/>
          </a:prstGeom>
          <a:noFill/>
          <a:ln>
            <a:noFill/>
          </a:ln>
        </p:spPr>
      </p:pic>
      <p:pic>
        <p:nvPicPr>
          <p:cNvPr id="1285" name="Google Shape;1285;p64"/>
          <p:cNvPicPr preferRelativeResize="0"/>
          <p:nvPr/>
        </p:nvPicPr>
        <p:blipFill rotWithShape="1">
          <a:blip r:embed="rId4">
            <a:alphaModFix/>
          </a:blip>
          <a:srcRect b="0" l="0" r="0" t="0"/>
          <a:stretch/>
        </p:blipFill>
        <p:spPr>
          <a:xfrm>
            <a:off x="4084336" y="1877610"/>
            <a:ext cx="404389" cy="404389"/>
          </a:xfrm>
          <a:prstGeom prst="rect">
            <a:avLst/>
          </a:prstGeom>
          <a:noFill/>
          <a:ln>
            <a:noFill/>
          </a:ln>
        </p:spPr>
      </p:pic>
      <p:pic>
        <p:nvPicPr>
          <p:cNvPr id="1286" name="Google Shape;1286;p64"/>
          <p:cNvPicPr preferRelativeResize="0"/>
          <p:nvPr/>
        </p:nvPicPr>
        <p:blipFill rotWithShape="1">
          <a:blip r:embed="rId5">
            <a:alphaModFix/>
          </a:blip>
          <a:srcRect b="0" l="0" r="0" t="0"/>
          <a:stretch/>
        </p:blipFill>
        <p:spPr>
          <a:xfrm>
            <a:off x="5599604" y="3668778"/>
            <a:ext cx="388340" cy="388340"/>
          </a:xfrm>
          <a:prstGeom prst="rect">
            <a:avLst/>
          </a:prstGeom>
          <a:noFill/>
          <a:ln>
            <a:noFill/>
          </a:ln>
        </p:spPr>
      </p:pic>
      <p:sp>
        <p:nvSpPr>
          <p:cNvPr id="1287" name="Google Shape;1287;p64"/>
          <p:cNvSpPr txBox="1"/>
          <p:nvPr/>
        </p:nvSpPr>
        <p:spPr>
          <a:xfrm>
            <a:off x="6473403" y="3517249"/>
            <a:ext cx="1615827" cy="215444"/>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vi" sz="1400" u="none" cap="none" strike="noStrike">
                <a:solidFill>
                  <a:schemeClr val="accent5"/>
                </a:solidFill>
                <a:latin typeface="Arial"/>
                <a:ea typeface="Arial"/>
                <a:cs typeface="Arial"/>
                <a:sym typeface="Arial"/>
              </a:rPr>
              <a:t>TAKE TEST EXAM</a:t>
            </a:r>
            <a:endParaRPr b="0" i="0" sz="1400" u="none" cap="none" strike="noStrike">
              <a:solidFill>
                <a:schemeClr val="accent5"/>
              </a:solidFill>
              <a:latin typeface="Arial"/>
              <a:ea typeface="Arial"/>
              <a:cs typeface="Arial"/>
              <a:sym typeface="Arial"/>
            </a:endParaRPr>
          </a:p>
        </p:txBody>
      </p:sp>
      <p:pic>
        <p:nvPicPr>
          <p:cNvPr id="1288" name="Google Shape;1288;p64"/>
          <p:cNvPicPr preferRelativeResize="0"/>
          <p:nvPr/>
        </p:nvPicPr>
        <p:blipFill rotWithShape="1">
          <a:blip r:embed="rId6">
            <a:alphaModFix/>
          </a:blip>
          <a:srcRect b="0" l="0" r="0" t="0"/>
          <a:stretch/>
        </p:blipFill>
        <p:spPr>
          <a:xfrm>
            <a:off x="1123327" y="1940920"/>
            <a:ext cx="250440" cy="296000"/>
          </a:xfrm>
          <a:prstGeom prst="rect">
            <a:avLst/>
          </a:prstGeom>
          <a:noFill/>
          <a:ln>
            <a:noFill/>
          </a:ln>
        </p:spPr>
      </p:pic>
      <p:pic>
        <p:nvPicPr>
          <p:cNvPr id="1289" name="Google Shape;1289;p64"/>
          <p:cNvPicPr preferRelativeResize="0"/>
          <p:nvPr/>
        </p:nvPicPr>
        <p:blipFill rotWithShape="1">
          <a:blip r:embed="rId7">
            <a:alphaModFix/>
          </a:blip>
          <a:srcRect b="0" l="0" r="0" t="0"/>
          <a:stretch/>
        </p:blipFill>
        <p:spPr>
          <a:xfrm>
            <a:off x="7087133" y="1885625"/>
            <a:ext cx="388349" cy="38834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3" name="Shape 1293"/>
        <p:cNvGrpSpPr/>
        <p:nvPr/>
      </p:nvGrpSpPr>
      <p:grpSpPr>
        <a:xfrm>
          <a:off x="0" y="0"/>
          <a:ext cx="0" cy="0"/>
          <a:chOff x="0" y="0"/>
          <a:chExt cx="0" cy="0"/>
        </a:xfrm>
      </p:grpSpPr>
      <p:sp>
        <p:nvSpPr>
          <p:cNvPr id="1294" name="Google Shape;1294;p65"/>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GENERATE TEST EXAM ISSUE</a:t>
            </a:r>
            <a:endParaRPr/>
          </a:p>
        </p:txBody>
      </p:sp>
      <p:sp>
        <p:nvSpPr>
          <p:cNvPr id="1295" name="Google Shape;1295;p65"/>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pic>
        <p:nvPicPr>
          <p:cNvPr id="1296" name="Google Shape;1296;p65"/>
          <p:cNvPicPr preferRelativeResize="0"/>
          <p:nvPr/>
        </p:nvPicPr>
        <p:blipFill rotWithShape="1">
          <a:blip r:embed="rId3">
            <a:alphaModFix/>
          </a:blip>
          <a:srcRect b="0" l="0" r="0" t="0"/>
          <a:stretch/>
        </p:blipFill>
        <p:spPr>
          <a:xfrm>
            <a:off x="481264" y="2098359"/>
            <a:ext cx="761616" cy="868566"/>
          </a:xfrm>
          <a:prstGeom prst="rect">
            <a:avLst/>
          </a:prstGeom>
          <a:noFill/>
          <a:ln>
            <a:noFill/>
          </a:ln>
        </p:spPr>
      </p:pic>
      <p:sp>
        <p:nvSpPr>
          <p:cNvPr id="1297" name="Google Shape;1297;p65"/>
          <p:cNvSpPr txBox="1"/>
          <p:nvPr/>
        </p:nvSpPr>
        <p:spPr>
          <a:xfrm>
            <a:off x="240316" y="3048479"/>
            <a:ext cx="1243511" cy="33855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Staff</a:t>
            </a:r>
            <a:endParaRPr b="0" i="0" sz="1400" u="none" cap="none" strike="noStrike">
              <a:solidFill>
                <a:srgbClr val="000000"/>
              </a:solidFill>
              <a:latin typeface="Arial"/>
              <a:ea typeface="Arial"/>
              <a:cs typeface="Arial"/>
              <a:sym typeface="Arial"/>
            </a:endParaRPr>
          </a:p>
        </p:txBody>
      </p:sp>
      <p:sp>
        <p:nvSpPr>
          <p:cNvPr id="1298" name="Google Shape;1298;p65"/>
          <p:cNvSpPr txBox="1"/>
          <p:nvPr/>
        </p:nvSpPr>
        <p:spPr>
          <a:xfrm>
            <a:off x="749396" y="1668077"/>
            <a:ext cx="4503247"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Staff wants to create a test exam.</a:t>
            </a:r>
            <a:endParaRPr b="0" i="0" sz="1400" u="none" cap="none" strike="noStrike">
              <a:solidFill>
                <a:srgbClr val="000000"/>
              </a:solidFill>
              <a:latin typeface="Arial"/>
              <a:ea typeface="Arial"/>
              <a:cs typeface="Arial"/>
              <a:sym typeface="Arial"/>
            </a:endParaRPr>
          </a:p>
        </p:txBody>
      </p:sp>
      <p:sp>
        <p:nvSpPr>
          <p:cNvPr id="1299" name="Google Shape;1299;p65"/>
          <p:cNvSpPr txBox="1"/>
          <p:nvPr/>
        </p:nvSpPr>
        <p:spPr>
          <a:xfrm>
            <a:off x="7020160" y="0"/>
            <a:ext cx="2190023" cy="103105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LEARNING OUTCOMES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SOLUTIONS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3" name="Shape 1303"/>
        <p:cNvGrpSpPr/>
        <p:nvPr/>
      </p:nvGrpSpPr>
      <p:grpSpPr>
        <a:xfrm>
          <a:off x="0" y="0"/>
          <a:ext cx="0" cy="0"/>
          <a:chOff x="0" y="0"/>
          <a:chExt cx="0" cy="0"/>
        </a:xfrm>
      </p:grpSpPr>
      <p:sp>
        <p:nvSpPr>
          <p:cNvPr id="1304" name="Google Shape;1304;p66"/>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GENERATE TEST EXAM ISSUE</a:t>
            </a:r>
            <a:endParaRPr/>
          </a:p>
        </p:txBody>
      </p:sp>
      <p:sp>
        <p:nvSpPr>
          <p:cNvPr id="1305" name="Google Shape;1305;p66"/>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pic>
        <p:nvPicPr>
          <p:cNvPr id="1306" name="Google Shape;1306;p66"/>
          <p:cNvPicPr preferRelativeResize="0"/>
          <p:nvPr/>
        </p:nvPicPr>
        <p:blipFill rotWithShape="1">
          <a:blip r:embed="rId3">
            <a:alphaModFix/>
          </a:blip>
          <a:srcRect b="0" l="0" r="0" t="0"/>
          <a:stretch/>
        </p:blipFill>
        <p:spPr>
          <a:xfrm>
            <a:off x="481264" y="2098359"/>
            <a:ext cx="761616" cy="868566"/>
          </a:xfrm>
          <a:prstGeom prst="rect">
            <a:avLst/>
          </a:prstGeom>
          <a:noFill/>
          <a:ln>
            <a:noFill/>
          </a:ln>
        </p:spPr>
      </p:pic>
      <p:sp>
        <p:nvSpPr>
          <p:cNvPr id="1307" name="Google Shape;1307;p66"/>
          <p:cNvSpPr txBox="1"/>
          <p:nvPr/>
        </p:nvSpPr>
        <p:spPr>
          <a:xfrm>
            <a:off x="240316" y="3048479"/>
            <a:ext cx="1243511" cy="33855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Staff</a:t>
            </a:r>
            <a:endParaRPr b="0" i="0" sz="1400" u="none" cap="none" strike="noStrike">
              <a:solidFill>
                <a:srgbClr val="000000"/>
              </a:solidFill>
              <a:latin typeface="Arial"/>
              <a:ea typeface="Arial"/>
              <a:cs typeface="Arial"/>
              <a:sym typeface="Arial"/>
            </a:endParaRPr>
          </a:p>
        </p:txBody>
      </p:sp>
      <p:sp>
        <p:nvSpPr>
          <p:cNvPr id="1308" name="Google Shape;1308;p66"/>
          <p:cNvSpPr txBox="1"/>
          <p:nvPr/>
        </p:nvSpPr>
        <p:spPr>
          <a:xfrm>
            <a:off x="749396" y="1668077"/>
            <a:ext cx="4503247"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Staff wants to create a test exam.</a:t>
            </a:r>
            <a:endParaRPr b="0" i="0" sz="1400" u="none" cap="none" strike="noStrike">
              <a:solidFill>
                <a:srgbClr val="000000"/>
              </a:solidFill>
              <a:latin typeface="Arial"/>
              <a:ea typeface="Arial"/>
              <a:cs typeface="Arial"/>
              <a:sym typeface="Arial"/>
            </a:endParaRPr>
          </a:p>
        </p:txBody>
      </p:sp>
      <p:sp>
        <p:nvSpPr>
          <p:cNvPr id="1309" name="Google Shape;1309;p66"/>
          <p:cNvSpPr/>
          <p:nvPr/>
        </p:nvSpPr>
        <p:spPr>
          <a:xfrm>
            <a:off x="1524089" y="2427561"/>
            <a:ext cx="1375432" cy="267752"/>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310" name="Google Shape;1310;p66"/>
          <p:cNvSpPr txBox="1"/>
          <p:nvPr/>
        </p:nvSpPr>
        <p:spPr>
          <a:xfrm>
            <a:off x="1492774" y="2162662"/>
            <a:ext cx="1357752" cy="83099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Generate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by chapters</a:t>
            </a:r>
            <a:endParaRPr b="0" i="0" sz="1400" u="none" cap="none" strike="noStrike">
              <a:solidFill>
                <a:srgbClr val="000000"/>
              </a:solidFill>
              <a:latin typeface="Arial"/>
              <a:ea typeface="Arial"/>
              <a:cs typeface="Arial"/>
              <a:sym typeface="Arial"/>
            </a:endParaRPr>
          </a:p>
        </p:txBody>
      </p:sp>
      <p:sp>
        <p:nvSpPr>
          <p:cNvPr id="1311" name="Google Shape;1311;p66"/>
          <p:cNvSpPr txBox="1"/>
          <p:nvPr/>
        </p:nvSpPr>
        <p:spPr>
          <a:xfrm>
            <a:off x="7020160" y="0"/>
            <a:ext cx="2190023" cy="103105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LEARNING OUTCOMES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SOLUTIONS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5" name="Shape 1315"/>
        <p:cNvGrpSpPr/>
        <p:nvPr/>
      </p:nvGrpSpPr>
      <p:grpSpPr>
        <a:xfrm>
          <a:off x="0" y="0"/>
          <a:ext cx="0" cy="0"/>
          <a:chOff x="0" y="0"/>
          <a:chExt cx="0" cy="0"/>
        </a:xfrm>
      </p:grpSpPr>
      <p:sp>
        <p:nvSpPr>
          <p:cNvPr id="1316" name="Google Shape;1316;p67"/>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GENERATE TEST EXAM ISSUE</a:t>
            </a:r>
            <a:endParaRPr/>
          </a:p>
        </p:txBody>
      </p:sp>
      <p:sp>
        <p:nvSpPr>
          <p:cNvPr id="1317" name="Google Shape;1317;p67"/>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pic>
        <p:nvPicPr>
          <p:cNvPr id="1318" name="Google Shape;1318;p67"/>
          <p:cNvPicPr preferRelativeResize="0"/>
          <p:nvPr/>
        </p:nvPicPr>
        <p:blipFill rotWithShape="1">
          <a:blip r:embed="rId3">
            <a:alphaModFix/>
          </a:blip>
          <a:srcRect b="0" l="0" r="0" t="0"/>
          <a:stretch/>
        </p:blipFill>
        <p:spPr>
          <a:xfrm>
            <a:off x="481264" y="2098359"/>
            <a:ext cx="761616" cy="868566"/>
          </a:xfrm>
          <a:prstGeom prst="rect">
            <a:avLst/>
          </a:prstGeom>
          <a:noFill/>
          <a:ln>
            <a:noFill/>
          </a:ln>
        </p:spPr>
      </p:pic>
      <p:sp>
        <p:nvSpPr>
          <p:cNvPr id="1319" name="Google Shape;1319;p67"/>
          <p:cNvSpPr txBox="1"/>
          <p:nvPr/>
        </p:nvSpPr>
        <p:spPr>
          <a:xfrm>
            <a:off x="240316" y="3048479"/>
            <a:ext cx="1243511" cy="33855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Staff</a:t>
            </a:r>
            <a:endParaRPr b="0" i="0" sz="1400" u="none" cap="none" strike="noStrike">
              <a:solidFill>
                <a:srgbClr val="000000"/>
              </a:solidFill>
              <a:latin typeface="Arial"/>
              <a:ea typeface="Arial"/>
              <a:cs typeface="Arial"/>
              <a:sym typeface="Arial"/>
            </a:endParaRPr>
          </a:p>
        </p:txBody>
      </p:sp>
      <p:sp>
        <p:nvSpPr>
          <p:cNvPr id="1320" name="Google Shape;1320;p67"/>
          <p:cNvSpPr txBox="1"/>
          <p:nvPr/>
        </p:nvSpPr>
        <p:spPr>
          <a:xfrm>
            <a:off x="749396" y="1668077"/>
            <a:ext cx="4503247"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Staff wants to create a test exam.</a:t>
            </a:r>
            <a:endParaRPr b="0" i="0" sz="1400" u="none" cap="none" strike="noStrike">
              <a:solidFill>
                <a:srgbClr val="000000"/>
              </a:solidFill>
              <a:latin typeface="Arial"/>
              <a:ea typeface="Arial"/>
              <a:cs typeface="Arial"/>
              <a:sym typeface="Arial"/>
            </a:endParaRPr>
          </a:p>
        </p:txBody>
      </p:sp>
      <p:sp>
        <p:nvSpPr>
          <p:cNvPr id="1321" name="Google Shape;1321;p67"/>
          <p:cNvSpPr/>
          <p:nvPr/>
        </p:nvSpPr>
        <p:spPr>
          <a:xfrm>
            <a:off x="1524089" y="2427561"/>
            <a:ext cx="1375432" cy="267752"/>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1322" name="Google Shape;1322;p67"/>
          <p:cNvPicPr preferRelativeResize="0"/>
          <p:nvPr/>
        </p:nvPicPr>
        <p:blipFill rotWithShape="1">
          <a:blip r:embed="rId4">
            <a:alphaModFix/>
          </a:blip>
          <a:srcRect b="0" l="0" r="0" t="0"/>
          <a:stretch/>
        </p:blipFill>
        <p:spPr>
          <a:xfrm>
            <a:off x="3180731" y="2147485"/>
            <a:ext cx="926735" cy="1054883"/>
          </a:xfrm>
          <a:prstGeom prst="rect">
            <a:avLst/>
          </a:prstGeom>
          <a:noFill/>
          <a:ln>
            <a:noFill/>
          </a:ln>
        </p:spPr>
      </p:pic>
      <p:sp>
        <p:nvSpPr>
          <p:cNvPr id="1323" name="Google Shape;1323;p67"/>
          <p:cNvSpPr txBox="1"/>
          <p:nvPr/>
        </p:nvSpPr>
        <p:spPr>
          <a:xfrm>
            <a:off x="1492774" y="2162662"/>
            <a:ext cx="1357752" cy="83099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Generate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by chapters</a:t>
            </a:r>
            <a:endParaRPr b="0" i="0" sz="1400" u="none" cap="none" strike="noStrike">
              <a:solidFill>
                <a:srgbClr val="000000"/>
              </a:solidFill>
              <a:latin typeface="Arial"/>
              <a:ea typeface="Arial"/>
              <a:cs typeface="Arial"/>
              <a:sym typeface="Arial"/>
            </a:endParaRPr>
          </a:p>
        </p:txBody>
      </p:sp>
      <p:sp>
        <p:nvSpPr>
          <p:cNvPr id="1324" name="Google Shape;1324;p67"/>
          <p:cNvSpPr txBox="1"/>
          <p:nvPr/>
        </p:nvSpPr>
        <p:spPr>
          <a:xfrm>
            <a:off x="3123763" y="3202367"/>
            <a:ext cx="1165704"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Test Exam</a:t>
            </a:r>
            <a:endParaRPr b="0" i="0" sz="1400" u="none" cap="none" strike="noStrike">
              <a:solidFill>
                <a:srgbClr val="000000"/>
              </a:solidFill>
              <a:latin typeface="Arial"/>
              <a:ea typeface="Arial"/>
              <a:cs typeface="Arial"/>
              <a:sym typeface="Arial"/>
            </a:endParaRPr>
          </a:p>
        </p:txBody>
      </p:sp>
      <p:sp>
        <p:nvSpPr>
          <p:cNvPr id="1325" name="Google Shape;1325;p67"/>
          <p:cNvSpPr txBox="1"/>
          <p:nvPr/>
        </p:nvSpPr>
        <p:spPr>
          <a:xfrm>
            <a:off x="7020160" y="0"/>
            <a:ext cx="2190023" cy="103105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LEARNING OUTCOMES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SOLUTIONS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9" name="Shape 1329"/>
        <p:cNvGrpSpPr/>
        <p:nvPr/>
      </p:nvGrpSpPr>
      <p:grpSpPr>
        <a:xfrm>
          <a:off x="0" y="0"/>
          <a:ext cx="0" cy="0"/>
          <a:chOff x="0" y="0"/>
          <a:chExt cx="0" cy="0"/>
        </a:xfrm>
      </p:grpSpPr>
      <p:sp>
        <p:nvSpPr>
          <p:cNvPr id="1330" name="Google Shape;1330;p68"/>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GENERATE TEST EXAM ISSUE</a:t>
            </a:r>
            <a:endParaRPr/>
          </a:p>
        </p:txBody>
      </p:sp>
      <p:sp>
        <p:nvSpPr>
          <p:cNvPr id="1331" name="Google Shape;1331;p68"/>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sp>
        <p:nvSpPr>
          <p:cNvPr id="1332" name="Google Shape;1332;p68"/>
          <p:cNvSpPr txBox="1"/>
          <p:nvPr/>
        </p:nvSpPr>
        <p:spPr>
          <a:xfrm>
            <a:off x="673768" y="1629419"/>
            <a:ext cx="4001359" cy="156966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1600"/>
              <a:buFont typeface="Arial"/>
              <a:buNone/>
            </a:pPr>
            <a:r>
              <a:rPr b="1" i="0" lang="vi" sz="1600" u="none" cap="none" strike="noStrike">
                <a:solidFill>
                  <a:srgbClr val="000000"/>
                </a:solidFill>
                <a:latin typeface="Roboto Condensed"/>
                <a:ea typeface="Roboto Condensed"/>
                <a:cs typeface="Roboto Condensed"/>
                <a:sym typeface="Roboto Condensed"/>
              </a:rPr>
              <a:t>Issue:</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rgbClr val="000000"/>
              </a:buClr>
              <a:buSzPts val="1600"/>
              <a:buFont typeface="Arial"/>
              <a:buChar char="•"/>
            </a:pPr>
            <a:r>
              <a:rPr b="0" i="0" lang="vi" sz="1600" u="none" cap="none" strike="noStrike">
                <a:solidFill>
                  <a:srgbClr val="000000"/>
                </a:solidFill>
                <a:latin typeface="Roboto Condensed"/>
                <a:ea typeface="Roboto Condensed"/>
                <a:cs typeface="Roboto Condensed"/>
                <a:sym typeface="Roboto Condensed"/>
              </a:rPr>
              <a:t>Test exam quality is low.</a:t>
            </a:r>
            <a:endParaRPr b="0" i="0" sz="1400" u="none" cap="none" strike="noStrike">
              <a:solidFill>
                <a:srgbClr val="000000"/>
              </a:solidFill>
              <a:latin typeface="Arial"/>
              <a:ea typeface="Arial"/>
              <a:cs typeface="Arial"/>
              <a:sym typeface="Arial"/>
            </a:endParaRPr>
          </a:p>
          <a:p>
            <a:pPr indent="-184150" lvl="0" marL="285750" marR="0" rtl="0" algn="l">
              <a:lnSpc>
                <a:spcPct val="150000"/>
              </a:lnSpc>
              <a:spcBef>
                <a:spcPts val="0"/>
              </a:spcBef>
              <a:spcAft>
                <a:spcPts val="0"/>
              </a:spcAft>
              <a:buClr>
                <a:srgbClr val="000000"/>
              </a:buClr>
              <a:buSzPts val="1600"/>
              <a:buFont typeface="Courier New"/>
              <a:buNone/>
            </a:pPr>
            <a:r>
              <a:t/>
            </a:r>
            <a:endParaRPr b="0" i="0" sz="1600" u="none" cap="none" strike="noStrike">
              <a:solidFill>
                <a:srgbClr val="000000"/>
              </a:solidFill>
              <a:latin typeface="Roboto Condensed"/>
              <a:ea typeface="Roboto Condensed"/>
              <a:cs typeface="Roboto Condensed"/>
              <a:sym typeface="Roboto Condensed"/>
            </a:endParaRPr>
          </a:p>
        </p:txBody>
      </p:sp>
      <p:pic>
        <p:nvPicPr>
          <p:cNvPr id="1333" name="Google Shape;1333;p68"/>
          <p:cNvPicPr preferRelativeResize="0"/>
          <p:nvPr/>
        </p:nvPicPr>
        <p:blipFill rotWithShape="1">
          <a:blip r:embed="rId3">
            <a:alphaModFix/>
          </a:blip>
          <a:srcRect b="0" l="0" r="0" t="0"/>
          <a:stretch/>
        </p:blipFill>
        <p:spPr>
          <a:xfrm>
            <a:off x="5013336" y="1394532"/>
            <a:ext cx="3659891" cy="2039434"/>
          </a:xfrm>
          <a:prstGeom prst="rect">
            <a:avLst/>
          </a:prstGeom>
          <a:noFill/>
          <a:ln>
            <a:noFill/>
          </a:ln>
        </p:spPr>
      </p:pic>
      <p:sp>
        <p:nvSpPr>
          <p:cNvPr id="1334" name="Google Shape;1334;p68"/>
          <p:cNvSpPr txBox="1"/>
          <p:nvPr/>
        </p:nvSpPr>
        <p:spPr>
          <a:xfrm>
            <a:off x="7020160" y="0"/>
            <a:ext cx="2190023" cy="103105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LEARNING OUTCOMES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SOLUTIONS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4"/>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INTRODUCTION</a:t>
            </a:r>
            <a:endParaRPr/>
          </a:p>
        </p:txBody>
      </p:sp>
      <p:sp>
        <p:nvSpPr>
          <p:cNvPr id="214" name="Google Shape;214;p24"/>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sp>
        <p:nvSpPr>
          <p:cNvPr id="215" name="Google Shape;215;p24"/>
          <p:cNvSpPr txBox="1"/>
          <p:nvPr>
            <p:ph idx="1" type="body"/>
          </p:nvPr>
        </p:nvSpPr>
        <p:spPr>
          <a:xfrm>
            <a:off x="699975" y="1664266"/>
            <a:ext cx="5167425" cy="2526734"/>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Clr>
                <a:schemeClr val="dk1"/>
              </a:buClr>
              <a:buSzPts val="1100"/>
              <a:buNone/>
            </a:pPr>
            <a:r>
              <a:rPr lang="vi" sz="1700">
                <a:solidFill>
                  <a:schemeClr val="dk1"/>
                </a:solidFill>
              </a:rPr>
              <a:t>- We build Examination System to organize test exam by Learning Outcomes and Chapters. We also improve questions management and test exams quality.</a:t>
            </a:r>
            <a:endParaRPr/>
          </a:p>
        </p:txBody>
      </p:sp>
      <p:grpSp>
        <p:nvGrpSpPr>
          <p:cNvPr id="216" name="Google Shape;216;p24"/>
          <p:cNvGrpSpPr/>
          <p:nvPr/>
        </p:nvGrpSpPr>
        <p:grpSpPr>
          <a:xfrm>
            <a:off x="293683" y="574116"/>
            <a:ext cx="309041" cy="403123"/>
            <a:chOff x="590250" y="244200"/>
            <a:chExt cx="407975" cy="532175"/>
          </a:xfrm>
        </p:grpSpPr>
        <p:sp>
          <p:nvSpPr>
            <p:cNvPr id="217" name="Google Shape;217;p24"/>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24"/>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24"/>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24"/>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24"/>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24"/>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24"/>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24"/>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24"/>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24"/>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24"/>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24"/>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24"/>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24"/>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31" name="Google Shape;231;p24"/>
          <p:cNvPicPr preferRelativeResize="0"/>
          <p:nvPr/>
        </p:nvPicPr>
        <p:blipFill rotWithShape="1">
          <a:blip r:embed="rId3">
            <a:alphaModFix/>
          </a:blip>
          <a:srcRect b="0" l="0" r="0" t="0"/>
          <a:stretch/>
        </p:blipFill>
        <p:spPr>
          <a:xfrm>
            <a:off x="6195599" y="1393824"/>
            <a:ext cx="2405475" cy="24054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8" name="Shape 1338"/>
        <p:cNvGrpSpPr/>
        <p:nvPr/>
      </p:nvGrpSpPr>
      <p:grpSpPr>
        <a:xfrm>
          <a:off x="0" y="0"/>
          <a:ext cx="0" cy="0"/>
          <a:chOff x="0" y="0"/>
          <a:chExt cx="0" cy="0"/>
        </a:xfrm>
      </p:grpSpPr>
      <p:sp>
        <p:nvSpPr>
          <p:cNvPr id="1339" name="Google Shape;1339;p69"/>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GENERATE TEST EXAM ISSUE</a:t>
            </a:r>
            <a:endParaRPr/>
          </a:p>
        </p:txBody>
      </p:sp>
      <p:sp>
        <p:nvSpPr>
          <p:cNvPr id="1340" name="Google Shape;1340;p69"/>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vi" sz="1100"/>
              <a:t>‹#›</a:t>
            </a:fld>
            <a:endParaRPr sz="1100"/>
          </a:p>
        </p:txBody>
      </p:sp>
      <p:sp>
        <p:nvSpPr>
          <p:cNvPr id="1341" name="Google Shape;1341;p69"/>
          <p:cNvSpPr/>
          <p:nvPr/>
        </p:nvSpPr>
        <p:spPr>
          <a:xfrm>
            <a:off x="527090" y="2600800"/>
            <a:ext cx="880024" cy="8617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000"/>
              <a:buFont typeface="Arial"/>
              <a:buNone/>
            </a:pPr>
            <a:r>
              <a:rPr b="0" i="0" lang="vi" sz="5000" u="none" cap="none" strike="noStrike">
                <a:solidFill>
                  <a:srgbClr val="263248"/>
                </a:solidFill>
                <a:latin typeface="Roboto Condensed"/>
                <a:ea typeface="Roboto Condensed"/>
                <a:cs typeface="Roboto Condensed"/>
                <a:sym typeface="Roboto Condensed"/>
              </a:rPr>
              <a:t>📖</a:t>
            </a:r>
            <a:endParaRPr b="0" i="0" sz="5000" u="none" cap="none" strike="noStrike">
              <a:solidFill>
                <a:srgbClr val="000000"/>
              </a:solidFill>
              <a:latin typeface="Arial"/>
              <a:ea typeface="Arial"/>
              <a:cs typeface="Arial"/>
              <a:sym typeface="Arial"/>
            </a:endParaRPr>
          </a:p>
        </p:txBody>
      </p:sp>
      <p:sp>
        <p:nvSpPr>
          <p:cNvPr id="1342" name="Google Shape;1342;p69"/>
          <p:cNvSpPr txBox="1"/>
          <p:nvPr/>
        </p:nvSpPr>
        <p:spPr>
          <a:xfrm>
            <a:off x="206338" y="3354326"/>
            <a:ext cx="1519416" cy="83099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Web-based Java Applications Course</a:t>
            </a:r>
            <a:endParaRPr b="0" i="0" sz="1400" u="none" cap="none" strike="noStrike">
              <a:solidFill>
                <a:srgbClr val="000000"/>
              </a:solidFill>
              <a:latin typeface="Arial"/>
              <a:ea typeface="Arial"/>
              <a:cs typeface="Arial"/>
              <a:sym typeface="Arial"/>
            </a:endParaRPr>
          </a:p>
        </p:txBody>
      </p:sp>
      <p:sp>
        <p:nvSpPr>
          <p:cNvPr id="1343" name="Google Shape;1343;p69"/>
          <p:cNvSpPr txBox="1"/>
          <p:nvPr/>
        </p:nvSpPr>
        <p:spPr>
          <a:xfrm>
            <a:off x="7020160" y="0"/>
            <a:ext cx="2190023" cy="103105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LEARNING OUTCOMES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SOLUTIONS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7" name="Shape 1347"/>
        <p:cNvGrpSpPr/>
        <p:nvPr/>
      </p:nvGrpSpPr>
      <p:grpSpPr>
        <a:xfrm>
          <a:off x="0" y="0"/>
          <a:ext cx="0" cy="0"/>
          <a:chOff x="0" y="0"/>
          <a:chExt cx="0" cy="0"/>
        </a:xfrm>
      </p:grpSpPr>
      <p:sp>
        <p:nvSpPr>
          <p:cNvPr id="1348" name="Google Shape;1348;p70"/>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GENERATE TEST EXAM ISSUE</a:t>
            </a:r>
            <a:endParaRPr/>
          </a:p>
        </p:txBody>
      </p:sp>
      <p:sp>
        <p:nvSpPr>
          <p:cNvPr id="1349" name="Google Shape;1349;p70"/>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vi" sz="1100"/>
              <a:t>‹#›</a:t>
            </a:fld>
            <a:endParaRPr sz="1100"/>
          </a:p>
        </p:txBody>
      </p:sp>
      <p:sp>
        <p:nvSpPr>
          <p:cNvPr id="1350" name="Google Shape;1350;p70"/>
          <p:cNvSpPr/>
          <p:nvPr/>
        </p:nvSpPr>
        <p:spPr>
          <a:xfrm>
            <a:off x="527090" y="2600800"/>
            <a:ext cx="880024" cy="8617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000"/>
              <a:buFont typeface="Arial"/>
              <a:buNone/>
            </a:pPr>
            <a:r>
              <a:rPr b="0" i="0" lang="vi" sz="5000" u="none" cap="none" strike="noStrike">
                <a:solidFill>
                  <a:srgbClr val="263248"/>
                </a:solidFill>
                <a:latin typeface="Roboto Condensed"/>
                <a:ea typeface="Roboto Condensed"/>
                <a:cs typeface="Roboto Condensed"/>
                <a:sym typeface="Roboto Condensed"/>
              </a:rPr>
              <a:t>📖</a:t>
            </a:r>
            <a:endParaRPr b="0" i="0" sz="5000" u="none" cap="none" strike="noStrike">
              <a:solidFill>
                <a:srgbClr val="000000"/>
              </a:solidFill>
              <a:latin typeface="Arial"/>
              <a:ea typeface="Arial"/>
              <a:cs typeface="Arial"/>
              <a:sym typeface="Arial"/>
            </a:endParaRPr>
          </a:p>
        </p:txBody>
      </p:sp>
      <p:sp>
        <p:nvSpPr>
          <p:cNvPr id="1351" name="Google Shape;1351;p70"/>
          <p:cNvSpPr txBox="1"/>
          <p:nvPr/>
        </p:nvSpPr>
        <p:spPr>
          <a:xfrm>
            <a:off x="206338" y="3354326"/>
            <a:ext cx="1519416" cy="83099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Web-based Java Applications Course</a:t>
            </a:r>
            <a:endParaRPr b="0" i="0" sz="1400" u="none" cap="none" strike="noStrike">
              <a:solidFill>
                <a:srgbClr val="000000"/>
              </a:solidFill>
              <a:latin typeface="Arial"/>
              <a:ea typeface="Arial"/>
              <a:cs typeface="Arial"/>
              <a:sym typeface="Arial"/>
            </a:endParaRPr>
          </a:p>
        </p:txBody>
      </p:sp>
      <p:sp>
        <p:nvSpPr>
          <p:cNvPr id="1352" name="Google Shape;1352;p70"/>
          <p:cNvSpPr txBox="1"/>
          <p:nvPr/>
        </p:nvSpPr>
        <p:spPr>
          <a:xfrm>
            <a:off x="1959136" y="1776535"/>
            <a:ext cx="971691" cy="5847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Chapter 10</a:t>
            </a:r>
            <a:endParaRPr b="0" i="0" sz="1400" u="none" cap="none" strike="noStrike">
              <a:solidFill>
                <a:srgbClr val="000000"/>
              </a:solidFill>
              <a:latin typeface="Arial"/>
              <a:ea typeface="Arial"/>
              <a:cs typeface="Arial"/>
              <a:sym typeface="Arial"/>
            </a:endParaRPr>
          </a:p>
        </p:txBody>
      </p:sp>
      <p:sp>
        <p:nvSpPr>
          <p:cNvPr id="1353" name="Google Shape;1353;p70"/>
          <p:cNvSpPr txBox="1"/>
          <p:nvPr/>
        </p:nvSpPr>
        <p:spPr>
          <a:xfrm>
            <a:off x="2157356" y="4613546"/>
            <a:ext cx="966931"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Chapter 1</a:t>
            </a:r>
            <a:endParaRPr b="0" i="0" sz="1400" u="none" cap="none" strike="noStrike">
              <a:solidFill>
                <a:srgbClr val="000000"/>
              </a:solidFill>
              <a:latin typeface="Arial"/>
              <a:ea typeface="Arial"/>
              <a:cs typeface="Arial"/>
              <a:sym typeface="Arial"/>
            </a:endParaRPr>
          </a:p>
        </p:txBody>
      </p:sp>
      <p:sp>
        <p:nvSpPr>
          <p:cNvPr id="1354" name="Google Shape;1354;p70"/>
          <p:cNvSpPr txBox="1"/>
          <p:nvPr/>
        </p:nvSpPr>
        <p:spPr>
          <a:xfrm>
            <a:off x="2341353" y="3984839"/>
            <a:ext cx="306494"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a:t>
            </a:r>
            <a:endParaRPr b="0" i="0" sz="1400" u="none" cap="none" strike="noStrike">
              <a:solidFill>
                <a:srgbClr val="000000"/>
              </a:solidFill>
              <a:latin typeface="Arial"/>
              <a:ea typeface="Arial"/>
              <a:cs typeface="Arial"/>
              <a:sym typeface="Arial"/>
            </a:endParaRPr>
          </a:p>
        </p:txBody>
      </p:sp>
      <p:cxnSp>
        <p:nvCxnSpPr>
          <p:cNvPr id="1355" name="Google Shape;1355;p70"/>
          <p:cNvCxnSpPr>
            <a:stCxn id="1350" idx="3"/>
            <a:endCxn id="1353" idx="1"/>
          </p:cNvCxnSpPr>
          <p:nvPr/>
        </p:nvCxnSpPr>
        <p:spPr>
          <a:xfrm>
            <a:off x="1407114" y="3031687"/>
            <a:ext cx="750300" cy="1751100"/>
          </a:xfrm>
          <a:prstGeom prst="bentConnector3">
            <a:avLst>
              <a:gd fmla="val 49996" name="adj1"/>
            </a:avLst>
          </a:prstGeom>
          <a:noFill/>
          <a:ln cap="flat" cmpd="sng" w="9525">
            <a:solidFill>
              <a:srgbClr val="347EB8"/>
            </a:solidFill>
            <a:prstDash val="solid"/>
            <a:round/>
            <a:headEnd len="sm" w="sm" type="none"/>
            <a:tailEnd len="med" w="med" type="triangle"/>
          </a:ln>
        </p:spPr>
      </p:cxnSp>
      <p:cxnSp>
        <p:nvCxnSpPr>
          <p:cNvPr id="1356" name="Google Shape;1356;p70"/>
          <p:cNvCxnSpPr>
            <a:stCxn id="1350" idx="3"/>
            <a:endCxn id="1354" idx="1"/>
          </p:cNvCxnSpPr>
          <p:nvPr/>
        </p:nvCxnSpPr>
        <p:spPr>
          <a:xfrm>
            <a:off x="1407114" y="3031687"/>
            <a:ext cx="934200" cy="1122300"/>
          </a:xfrm>
          <a:prstGeom prst="bentConnector3">
            <a:avLst>
              <a:gd fmla="val 41171" name="adj1"/>
            </a:avLst>
          </a:prstGeom>
          <a:noFill/>
          <a:ln cap="flat" cmpd="sng" w="9525">
            <a:solidFill>
              <a:srgbClr val="347EB8"/>
            </a:solidFill>
            <a:prstDash val="solid"/>
            <a:round/>
            <a:headEnd len="sm" w="sm" type="none"/>
            <a:tailEnd len="med" w="med" type="triangle"/>
          </a:ln>
        </p:spPr>
      </p:cxnSp>
      <p:cxnSp>
        <p:nvCxnSpPr>
          <p:cNvPr id="1357" name="Google Shape;1357;p70"/>
          <p:cNvCxnSpPr>
            <a:stCxn id="1350" idx="3"/>
            <a:endCxn id="1352" idx="1"/>
          </p:cNvCxnSpPr>
          <p:nvPr/>
        </p:nvCxnSpPr>
        <p:spPr>
          <a:xfrm flipH="1" rot="10800000">
            <a:off x="1407114" y="2068987"/>
            <a:ext cx="552000" cy="962700"/>
          </a:xfrm>
          <a:prstGeom prst="bentConnector3">
            <a:avLst>
              <a:gd fmla="val 68685" name="adj1"/>
            </a:avLst>
          </a:prstGeom>
          <a:noFill/>
          <a:ln cap="flat" cmpd="sng" w="9525">
            <a:solidFill>
              <a:srgbClr val="347EB8"/>
            </a:solidFill>
            <a:prstDash val="solid"/>
            <a:round/>
            <a:headEnd len="sm" w="sm" type="none"/>
            <a:tailEnd len="med" w="med" type="triangle"/>
          </a:ln>
        </p:spPr>
      </p:cxnSp>
      <p:sp>
        <p:nvSpPr>
          <p:cNvPr id="1358" name="Google Shape;1358;p70"/>
          <p:cNvSpPr txBox="1"/>
          <p:nvPr/>
        </p:nvSpPr>
        <p:spPr>
          <a:xfrm>
            <a:off x="7020160" y="0"/>
            <a:ext cx="2190023" cy="103105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LEARNING OUTCOMES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SOLUTIONS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2" name="Shape 1362"/>
        <p:cNvGrpSpPr/>
        <p:nvPr/>
      </p:nvGrpSpPr>
      <p:grpSpPr>
        <a:xfrm>
          <a:off x="0" y="0"/>
          <a:ext cx="0" cy="0"/>
          <a:chOff x="0" y="0"/>
          <a:chExt cx="0" cy="0"/>
        </a:xfrm>
      </p:grpSpPr>
      <p:sp>
        <p:nvSpPr>
          <p:cNvPr id="1363" name="Google Shape;1363;p71"/>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GENERATE TEST EXAM ISSUE</a:t>
            </a:r>
            <a:endParaRPr/>
          </a:p>
        </p:txBody>
      </p:sp>
      <p:sp>
        <p:nvSpPr>
          <p:cNvPr id="1364" name="Google Shape;1364;p71"/>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vi" sz="1100"/>
              <a:t>‹#›</a:t>
            </a:fld>
            <a:endParaRPr sz="1100"/>
          </a:p>
        </p:txBody>
      </p:sp>
      <p:sp>
        <p:nvSpPr>
          <p:cNvPr id="1365" name="Google Shape;1365;p71"/>
          <p:cNvSpPr/>
          <p:nvPr/>
        </p:nvSpPr>
        <p:spPr>
          <a:xfrm>
            <a:off x="527090" y="2600800"/>
            <a:ext cx="880024" cy="8617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000"/>
              <a:buFont typeface="Arial"/>
              <a:buNone/>
            </a:pPr>
            <a:r>
              <a:rPr b="0" i="0" lang="vi" sz="5000" u="none" cap="none" strike="noStrike">
                <a:solidFill>
                  <a:srgbClr val="263248"/>
                </a:solidFill>
                <a:latin typeface="Roboto Condensed"/>
                <a:ea typeface="Roboto Condensed"/>
                <a:cs typeface="Roboto Condensed"/>
                <a:sym typeface="Roboto Condensed"/>
              </a:rPr>
              <a:t>📖</a:t>
            </a:r>
            <a:endParaRPr b="0" i="0" sz="5000" u="none" cap="none" strike="noStrike">
              <a:solidFill>
                <a:srgbClr val="000000"/>
              </a:solidFill>
              <a:latin typeface="Arial"/>
              <a:ea typeface="Arial"/>
              <a:cs typeface="Arial"/>
              <a:sym typeface="Arial"/>
            </a:endParaRPr>
          </a:p>
        </p:txBody>
      </p:sp>
      <p:sp>
        <p:nvSpPr>
          <p:cNvPr id="1366" name="Google Shape;1366;p71"/>
          <p:cNvSpPr txBox="1"/>
          <p:nvPr/>
        </p:nvSpPr>
        <p:spPr>
          <a:xfrm>
            <a:off x="206338" y="3354326"/>
            <a:ext cx="1519416" cy="83099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Web-based Java Applications Course</a:t>
            </a:r>
            <a:endParaRPr b="0" i="0" sz="1400" u="none" cap="none" strike="noStrike">
              <a:solidFill>
                <a:srgbClr val="000000"/>
              </a:solidFill>
              <a:latin typeface="Arial"/>
              <a:ea typeface="Arial"/>
              <a:cs typeface="Arial"/>
              <a:sym typeface="Arial"/>
            </a:endParaRPr>
          </a:p>
        </p:txBody>
      </p:sp>
      <p:sp>
        <p:nvSpPr>
          <p:cNvPr id="1367" name="Google Shape;1367;p71"/>
          <p:cNvSpPr txBox="1"/>
          <p:nvPr/>
        </p:nvSpPr>
        <p:spPr>
          <a:xfrm>
            <a:off x="1959136" y="1776535"/>
            <a:ext cx="971691" cy="5847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Chapter 10</a:t>
            </a:r>
            <a:endParaRPr b="0" i="0" sz="1400" u="none" cap="none" strike="noStrike">
              <a:solidFill>
                <a:srgbClr val="000000"/>
              </a:solidFill>
              <a:latin typeface="Arial"/>
              <a:ea typeface="Arial"/>
              <a:cs typeface="Arial"/>
              <a:sym typeface="Arial"/>
            </a:endParaRPr>
          </a:p>
        </p:txBody>
      </p:sp>
      <p:sp>
        <p:nvSpPr>
          <p:cNvPr id="1368" name="Google Shape;1368;p71"/>
          <p:cNvSpPr txBox="1"/>
          <p:nvPr/>
        </p:nvSpPr>
        <p:spPr>
          <a:xfrm>
            <a:off x="3675697" y="1497496"/>
            <a:ext cx="503664"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JSP</a:t>
            </a:r>
            <a:endParaRPr b="0" i="0" sz="1400" u="none" cap="none" strike="noStrike">
              <a:solidFill>
                <a:srgbClr val="000000"/>
              </a:solidFill>
              <a:latin typeface="Arial"/>
              <a:ea typeface="Arial"/>
              <a:cs typeface="Arial"/>
              <a:sym typeface="Arial"/>
            </a:endParaRPr>
          </a:p>
        </p:txBody>
      </p:sp>
      <p:sp>
        <p:nvSpPr>
          <p:cNvPr id="1369" name="Google Shape;1369;p71"/>
          <p:cNvSpPr txBox="1"/>
          <p:nvPr/>
        </p:nvSpPr>
        <p:spPr>
          <a:xfrm>
            <a:off x="3518399" y="2203902"/>
            <a:ext cx="1008609"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Java bean</a:t>
            </a:r>
            <a:endParaRPr b="0" i="0" sz="1400" u="none" cap="none" strike="noStrike">
              <a:solidFill>
                <a:srgbClr val="000000"/>
              </a:solidFill>
              <a:latin typeface="Arial"/>
              <a:ea typeface="Arial"/>
              <a:cs typeface="Arial"/>
              <a:sym typeface="Arial"/>
            </a:endParaRPr>
          </a:p>
        </p:txBody>
      </p:sp>
      <p:sp>
        <p:nvSpPr>
          <p:cNvPr id="1370" name="Google Shape;1370;p71"/>
          <p:cNvSpPr txBox="1"/>
          <p:nvPr/>
        </p:nvSpPr>
        <p:spPr>
          <a:xfrm>
            <a:off x="3648020" y="2789177"/>
            <a:ext cx="740908"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Servlet</a:t>
            </a:r>
            <a:endParaRPr b="0" i="0" sz="1400" u="none" cap="none" strike="noStrike">
              <a:solidFill>
                <a:srgbClr val="000000"/>
              </a:solidFill>
              <a:latin typeface="Arial"/>
              <a:ea typeface="Arial"/>
              <a:cs typeface="Arial"/>
              <a:sym typeface="Arial"/>
            </a:endParaRPr>
          </a:p>
        </p:txBody>
      </p:sp>
      <p:sp>
        <p:nvSpPr>
          <p:cNvPr id="1371" name="Google Shape;1371;p71"/>
          <p:cNvSpPr txBox="1"/>
          <p:nvPr/>
        </p:nvSpPr>
        <p:spPr>
          <a:xfrm>
            <a:off x="3659289" y="3403743"/>
            <a:ext cx="671979"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HTML</a:t>
            </a:r>
            <a:endParaRPr b="0" i="0" sz="1400" u="none" cap="none" strike="noStrike">
              <a:solidFill>
                <a:srgbClr val="000000"/>
              </a:solidFill>
              <a:latin typeface="Arial"/>
              <a:ea typeface="Arial"/>
              <a:cs typeface="Arial"/>
              <a:sym typeface="Arial"/>
            </a:endParaRPr>
          </a:p>
        </p:txBody>
      </p:sp>
      <p:sp>
        <p:nvSpPr>
          <p:cNvPr id="1372" name="Google Shape;1372;p71"/>
          <p:cNvSpPr txBox="1"/>
          <p:nvPr/>
        </p:nvSpPr>
        <p:spPr>
          <a:xfrm>
            <a:off x="3629210" y="4490435"/>
            <a:ext cx="1031051" cy="5847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Course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Objectives</a:t>
            </a:r>
            <a:endParaRPr b="0" i="0" sz="1400" u="none" cap="none" strike="noStrike">
              <a:solidFill>
                <a:srgbClr val="000000"/>
              </a:solidFill>
              <a:latin typeface="Arial"/>
              <a:ea typeface="Arial"/>
              <a:cs typeface="Arial"/>
              <a:sym typeface="Arial"/>
            </a:endParaRPr>
          </a:p>
        </p:txBody>
      </p:sp>
      <p:sp>
        <p:nvSpPr>
          <p:cNvPr id="1373" name="Google Shape;1373;p71"/>
          <p:cNvSpPr txBox="1"/>
          <p:nvPr/>
        </p:nvSpPr>
        <p:spPr>
          <a:xfrm>
            <a:off x="2157356" y="4613546"/>
            <a:ext cx="966931"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Chapter 1</a:t>
            </a:r>
            <a:endParaRPr b="0" i="0" sz="1400" u="none" cap="none" strike="noStrike">
              <a:solidFill>
                <a:srgbClr val="000000"/>
              </a:solidFill>
              <a:latin typeface="Arial"/>
              <a:ea typeface="Arial"/>
              <a:cs typeface="Arial"/>
              <a:sym typeface="Arial"/>
            </a:endParaRPr>
          </a:p>
        </p:txBody>
      </p:sp>
      <p:sp>
        <p:nvSpPr>
          <p:cNvPr id="1374" name="Google Shape;1374;p71"/>
          <p:cNvSpPr txBox="1"/>
          <p:nvPr/>
        </p:nvSpPr>
        <p:spPr>
          <a:xfrm>
            <a:off x="2341353" y="3984839"/>
            <a:ext cx="306494"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a:t>
            </a:r>
            <a:endParaRPr b="0" i="0" sz="1400" u="none" cap="none" strike="noStrike">
              <a:solidFill>
                <a:srgbClr val="000000"/>
              </a:solidFill>
              <a:latin typeface="Arial"/>
              <a:ea typeface="Arial"/>
              <a:cs typeface="Arial"/>
              <a:sym typeface="Arial"/>
            </a:endParaRPr>
          </a:p>
        </p:txBody>
      </p:sp>
      <p:cxnSp>
        <p:nvCxnSpPr>
          <p:cNvPr id="1375" name="Google Shape;1375;p71"/>
          <p:cNvCxnSpPr>
            <a:stCxn id="1373" idx="3"/>
            <a:endCxn id="1372" idx="1"/>
          </p:cNvCxnSpPr>
          <p:nvPr/>
        </p:nvCxnSpPr>
        <p:spPr>
          <a:xfrm>
            <a:off x="3124287" y="4782823"/>
            <a:ext cx="504900" cy="0"/>
          </a:xfrm>
          <a:prstGeom prst="straightConnector1">
            <a:avLst/>
          </a:prstGeom>
          <a:noFill/>
          <a:ln cap="flat" cmpd="sng" w="9525">
            <a:solidFill>
              <a:srgbClr val="347EB8"/>
            </a:solidFill>
            <a:prstDash val="solid"/>
            <a:round/>
            <a:headEnd len="sm" w="sm" type="none"/>
            <a:tailEnd len="med" w="med" type="triangle"/>
          </a:ln>
        </p:spPr>
      </p:cxnSp>
      <p:cxnSp>
        <p:nvCxnSpPr>
          <p:cNvPr id="1376" name="Google Shape;1376;p71"/>
          <p:cNvCxnSpPr>
            <a:stCxn id="1367" idx="3"/>
            <a:endCxn id="1369" idx="1"/>
          </p:cNvCxnSpPr>
          <p:nvPr/>
        </p:nvCxnSpPr>
        <p:spPr>
          <a:xfrm>
            <a:off x="2930827" y="2068922"/>
            <a:ext cx="587700" cy="304200"/>
          </a:xfrm>
          <a:prstGeom prst="bentConnector3">
            <a:avLst>
              <a:gd fmla="val 61688" name="adj1"/>
            </a:avLst>
          </a:prstGeom>
          <a:noFill/>
          <a:ln cap="flat" cmpd="sng" w="9525">
            <a:solidFill>
              <a:srgbClr val="347EB8"/>
            </a:solidFill>
            <a:prstDash val="solid"/>
            <a:round/>
            <a:headEnd len="sm" w="sm" type="none"/>
            <a:tailEnd len="med" w="med" type="triangle"/>
          </a:ln>
        </p:spPr>
      </p:cxnSp>
      <p:cxnSp>
        <p:nvCxnSpPr>
          <p:cNvPr id="1377" name="Google Shape;1377;p71"/>
          <p:cNvCxnSpPr>
            <a:stCxn id="1367" idx="3"/>
            <a:endCxn id="1368" idx="1"/>
          </p:cNvCxnSpPr>
          <p:nvPr/>
        </p:nvCxnSpPr>
        <p:spPr>
          <a:xfrm flipH="1" rot="10800000">
            <a:off x="2930827" y="1666922"/>
            <a:ext cx="744900" cy="402000"/>
          </a:xfrm>
          <a:prstGeom prst="bentConnector3">
            <a:avLst>
              <a:gd fmla="val 48152" name="adj1"/>
            </a:avLst>
          </a:prstGeom>
          <a:noFill/>
          <a:ln cap="flat" cmpd="sng" w="9525">
            <a:solidFill>
              <a:srgbClr val="347EB8"/>
            </a:solidFill>
            <a:prstDash val="solid"/>
            <a:round/>
            <a:headEnd len="sm" w="sm" type="none"/>
            <a:tailEnd len="med" w="med" type="triangle"/>
          </a:ln>
        </p:spPr>
      </p:cxnSp>
      <p:cxnSp>
        <p:nvCxnSpPr>
          <p:cNvPr id="1378" name="Google Shape;1378;p71"/>
          <p:cNvCxnSpPr>
            <a:stCxn id="1367" idx="3"/>
            <a:endCxn id="1371" idx="1"/>
          </p:cNvCxnSpPr>
          <p:nvPr/>
        </p:nvCxnSpPr>
        <p:spPr>
          <a:xfrm>
            <a:off x="2930827" y="2068922"/>
            <a:ext cx="728400" cy="1504200"/>
          </a:xfrm>
          <a:prstGeom prst="bentConnector3">
            <a:avLst>
              <a:gd fmla="val 50004" name="adj1"/>
            </a:avLst>
          </a:prstGeom>
          <a:noFill/>
          <a:ln cap="flat" cmpd="sng" w="9525">
            <a:solidFill>
              <a:srgbClr val="347EB8"/>
            </a:solidFill>
            <a:prstDash val="solid"/>
            <a:round/>
            <a:headEnd len="sm" w="sm" type="none"/>
            <a:tailEnd len="med" w="med" type="triangle"/>
          </a:ln>
        </p:spPr>
      </p:cxnSp>
      <p:cxnSp>
        <p:nvCxnSpPr>
          <p:cNvPr id="1379" name="Google Shape;1379;p71"/>
          <p:cNvCxnSpPr>
            <a:stCxn id="1367" idx="3"/>
            <a:endCxn id="1370" idx="1"/>
          </p:cNvCxnSpPr>
          <p:nvPr/>
        </p:nvCxnSpPr>
        <p:spPr>
          <a:xfrm>
            <a:off x="2930827" y="2068922"/>
            <a:ext cx="717300" cy="889500"/>
          </a:xfrm>
          <a:prstGeom prst="bentConnector3">
            <a:avLst>
              <a:gd fmla="val 49993" name="adj1"/>
            </a:avLst>
          </a:prstGeom>
          <a:noFill/>
          <a:ln cap="flat" cmpd="sng" w="9525">
            <a:solidFill>
              <a:srgbClr val="347EB8"/>
            </a:solidFill>
            <a:prstDash val="solid"/>
            <a:round/>
            <a:headEnd len="sm" w="sm" type="none"/>
            <a:tailEnd len="med" w="med" type="triangle"/>
          </a:ln>
        </p:spPr>
      </p:cxnSp>
      <p:cxnSp>
        <p:nvCxnSpPr>
          <p:cNvPr id="1380" name="Google Shape;1380;p71"/>
          <p:cNvCxnSpPr>
            <a:stCxn id="1365" idx="3"/>
            <a:endCxn id="1373" idx="1"/>
          </p:cNvCxnSpPr>
          <p:nvPr/>
        </p:nvCxnSpPr>
        <p:spPr>
          <a:xfrm>
            <a:off x="1407114" y="3031687"/>
            <a:ext cx="750300" cy="1751100"/>
          </a:xfrm>
          <a:prstGeom prst="bentConnector3">
            <a:avLst>
              <a:gd fmla="val 49996" name="adj1"/>
            </a:avLst>
          </a:prstGeom>
          <a:noFill/>
          <a:ln cap="flat" cmpd="sng" w="9525">
            <a:solidFill>
              <a:srgbClr val="347EB8"/>
            </a:solidFill>
            <a:prstDash val="solid"/>
            <a:round/>
            <a:headEnd len="sm" w="sm" type="none"/>
            <a:tailEnd len="med" w="med" type="triangle"/>
          </a:ln>
        </p:spPr>
      </p:cxnSp>
      <p:cxnSp>
        <p:nvCxnSpPr>
          <p:cNvPr id="1381" name="Google Shape;1381;p71"/>
          <p:cNvCxnSpPr>
            <a:stCxn id="1365" idx="3"/>
            <a:endCxn id="1374" idx="1"/>
          </p:cNvCxnSpPr>
          <p:nvPr/>
        </p:nvCxnSpPr>
        <p:spPr>
          <a:xfrm>
            <a:off x="1407114" y="3031687"/>
            <a:ext cx="934200" cy="1122300"/>
          </a:xfrm>
          <a:prstGeom prst="bentConnector3">
            <a:avLst>
              <a:gd fmla="val 41171" name="adj1"/>
            </a:avLst>
          </a:prstGeom>
          <a:noFill/>
          <a:ln cap="flat" cmpd="sng" w="9525">
            <a:solidFill>
              <a:srgbClr val="347EB8"/>
            </a:solidFill>
            <a:prstDash val="solid"/>
            <a:round/>
            <a:headEnd len="sm" w="sm" type="none"/>
            <a:tailEnd len="med" w="med" type="triangle"/>
          </a:ln>
        </p:spPr>
      </p:cxnSp>
      <p:sp>
        <p:nvSpPr>
          <p:cNvPr id="1382" name="Google Shape;1382;p71"/>
          <p:cNvSpPr txBox="1"/>
          <p:nvPr/>
        </p:nvSpPr>
        <p:spPr>
          <a:xfrm>
            <a:off x="3921082" y="3976441"/>
            <a:ext cx="306494"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a:t>
            </a:r>
            <a:endParaRPr b="0" i="0" sz="1400" u="none" cap="none" strike="noStrike">
              <a:solidFill>
                <a:srgbClr val="000000"/>
              </a:solidFill>
              <a:latin typeface="Arial"/>
              <a:ea typeface="Arial"/>
              <a:cs typeface="Arial"/>
              <a:sym typeface="Arial"/>
            </a:endParaRPr>
          </a:p>
        </p:txBody>
      </p:sp>
      <p:cxnSp>
        <p:nvCxnSpPr>
          <p:cNvPr id="1383" name="Google Shape;1383;p71"/>
          <p:cNvCxnSpPr>
            <a:stCxn id="1365" idx="3"/>
            <a:endCxn id="1367" idx="1"/>
          </p:cNvCxnSpPr>
          <p:nvPr/>
        </p:nvCxnSpPr>
        <p:spPr>
          <a:xfrm flipH="1" rot="10800000">
            <a:off x="1407114" y="2068987"/>
            <a:ext cx="552000" cy="962700"/>
          </a:xfrm>
          <a:prstGeom prst="bentConnector3">
            <a:avLst>
              <a:gd fmla="val 68685" name="adj1"/>
            </a:avLst>
          </a:prstGeom>
          <a:noFill/>
          <a:ln cap="flat" cmpd="sng" w="9525">
            <a:solidFill>
              <a:srgbClr val="347EB8"/>
            </a:solidFill>
            <a:prstDash val="solid"/>
            <a:round/>
            <a:headEnd len="sm" w="sm" type="none"/>
            <a:tailEnd len="med" w="med" type="triangle"/>
          </a:ln>
        </p:spPr>
      </p:cxnSp>
      <p:cxnSp>
        <p:nvCxnSpPr>
          <p:cNvPr id="1384" name="Google Shape;1384;p71"/>
          <p:cNvCxnSpPr>
            <a:stCxn id="1374" idx="3"/>
            <a:endCxn id="1382" idx="1"/>
          </p:cNvCxnSpPr>
          <p:nvPr/>
        </p:nvCxnSpPr>
        <p:spPr>
          <a:xfrm flipH="1" rot="10800000">
            <a:off x="2647847" y="4145716"/>
            <a:ext cx="1273200" cy="8400"/>
          </a:xfrm>
          <a:prstGeom prst="straightConnector1">
            <a:avLst/>
          </a:prstGeom>
          <a:noFill/>
          <a:ln cap="flat" cmpd="sng" w="9525">
            <a:solidFill>
              <a:srgbClr val="347EB8"/>
            </a:solidFill>
            <a:prstDash val="solid"/>
            <a:round/>
            <a:headEnd len="sm" w="sm" type="none"/>
            <a:tailEnd len="med" w="med" type="triangle"/>
          </a:ln>
        </p:spPr>
      </p:cxnSp>
      <p:sp>
        <p:nvSpPr>
          <p:cNvPr id="1385" name="Google Shape;1385;p71"/>
          <p:cNvSpPr txBox="1"/>
          <p:nvPr/>
        </p:nvSpPr>
        <p:spPr>
          <a:xfrm>
            <a:off x="7020160" y="0"/>
            <a:ext cx="2190023" cy="103105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LEARNING OUTCOMES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SOLUTIONS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9" name="Shape 1389"/>
        <p:cNvGrpSpPr/>
        <p:nvPr/>
      </p:nvGrpSpPr>
      <p:grpSpPr>
        <a:xfrm>
          <a:off x="0" y="0"/>
          <a:ext cx="0" cy="0"/>
          <a:chOff x="0" y="0"/>
          <a:chExt cx="0" cy="0"/>
        </a:xfrm>
      </p:grpSpPr>
      <p:sp>
        <p:nvSpPr>
          <p:cNvPr id="1390" name="Google Shape;1390;p72"/>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GENERATE TEST EXAM ISSUE</a:t>
            </a:r>
            <a:endParaRPr/>
          </a:p>
        </p:txBody>
      </p:sp>
      <p:sp>
        <p:nvSpPr>
          <p:cNvPr id="1391" name="Google Shape;1391;p72"/>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vi" sz="1100"/>
              <a:t>‹#›</a:t>
            </a:fld>
            <a:endParaRPr sz="1100"/>
          </a:p>
        </p:txBody>
      </p:sp>
      <p:sp>
        <p:nvSpPr>
          <p:cNvPr id="1392" name="Google Shape;1392;p72"/>
          <p:cNvSpPr/>
          <p:nvPr/>
        </p:nvSpPr>
        <p:spPr>
          <a:xfrm>
            <a:off x="527090" y="2600800"/>
            <a:ext cx="880024" cy="8617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000"/>
              <a:buFont typeface="Arial"/>
              <a:buNone/>
            </a:pPr>
            <a:r>
              <a:rPr b="0" i="0" lang="vi" sz="5000" u="none" cap="none" strike="noStrike">
                <a:solidFill>
                  <a:srgbClr val="263248"/>
                </a:solidFill>
                <a:latin typeface="Roboto Condensed"/>
                <a:ea typeface="Roboto Condensed"/>
                <a:cs typeface="Roboto Condensed"/>
                <a:sym typeface="Roboto Condensed"/>
              </a:rPr>
              <a:t>📖</a:t>
            </a:r>
            <a:endParaRPr b="0" i="0" sz="5000" u="none" cap="none" strike="noStrike">
              <a:solidFill>
                <a:srgbClr val="000000"/>
              </a:solidFill>
              <a:latin typeface="Arial"/>
              <a:ea typeface="Arial"/>
              <a:cs typeface="Arial"/>
              <a:sym typeface="Arial"/>
            </a:endParaRPr>
          </a:p>
        </p:txBody>
      </p:sp>
      <p:sp>
        <p:nvSpPr>
          <p:cNvPr id="1393" name="Google Shape;1393;p72"/>
          <p:cNvSpPr txBox="1"/>
          <p:nvPr/>
        </p:nvSpPr>
        <p:spPr>
          <a:xfrm>
            <a:off x="206338" y="3354326"/>
            <a:ext cx="1519416" cy="83099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Web-based Java Applications Course</a:t>
            </a:r>
            <a:endParaRPr b="0" i="0" sz="1400" u="none" cap="none" strike="noStrike">
              <a:solidFill>
                <a:srgbClr val="000000"/>
              </a:solidFill>
              <a:latin typeface="Arial"/>
              <a:ea typeface="Arial"/>
              <a:cs typeface="Arial"/>
              <a:sym typeface="Arial"/>
            </a:endParaRPr>
          </a:p>
        </p:txBody>
      </p:sp>
      <p:sp>
        <p:nvSpPr>
          <p:cNvPr id="1394" name="Google Shape;1394;p72"/>
          <p:cNvSpPr txBox="1"/>
          <p:nvPr/>
        </p:nvSpPr>
        <p:spPr>
          <a:xfrm>
            <a:off x="1959136" y="1776535"/>
            <a:ext cx="971691" cy="5847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Chapter 10</a:t>
            </a:r>
            <a:endParaRPr b="0" i="0" sz="1400" u="none" cap="none" strike="noStrike">
              <a:solidFill>
                <a:srgbClr val="000000"/>
              </a:solidFill>
              <a:latin typeface="Arial"/>
              <a:ea typeface="Arial"/>
              <a:cs typeface="Arial"/>
              <a:sym typeface="Arial"/>
            </a:endParaRPr>
          </a:p>
        </p:txBody>
      </p:sp>
      <p:sp>
        <p:nvSpPr>
          <p:cNvPr id="1395" name="Google Shape;1395;p72"/>
          <p:cNvSpPr txBox="1"/>
          <p:nvPr/>
        </p:nvSpPr>
        <p:spPr>
          <a:xfrm>
            <a:off x="3675697" y="1497496"/>
            <a:ext cx="503664"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JSP</a:t>
            </a:r>
            <a:endParaRPr b="0" i="0" sz="1400" u="none" cap="none" strike="noStrike">
              <a:solidFill>
                <a:srgbClr val="000000"/>
              </a:solidFill>
              <a:latin typeface="Arial"/>
              <a:ea typeface="Arial"/>
              <a:cs typeface="Arial"/>
              <a:sym typeface="Arial"/>
            </a:endParaRPr>
          </a:p>
        </p:txBody>
      </p:sp>
      <p:sp>
        <p:nvSpPr>
          <p:cNvPr id="1396" name="Google Shape;1396;p72"/>
          <p:cNvSpPr txBox="1"/>
          <p:nvPr/>
        </p:nvSpPr>
        <p:spPr>
          <a:xfrm>
            <a:off x="3518399" y="2203902"/>
            <a:ext cx="1008609"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Java bean</a:t>
            </a:r>
            <a:endParaRPr b="0" i="0" sz="1400" u="none" cap="none" strike="noStrike">
              <a:solidFill>
                <a:srgbClr val="000000"/>
              </a:solidFill>
              <a:latin typeface="Arial"/>
              <a:ea typeface="Arial"/>
              <a:cs typeface="Arial"/>
              <a:sym typeface="Arial"/>
            </a:endParaRPr>
          </a:p>
        </p:txBody>
      </p:sp>
      <p:sp>
        <p:nvSpPr>
          <p:cNvPr id="1397" name="Google Shape;1397;p72"/>
          <p:cNvSpPr txBox="1"/>
          <p:nvPr/>
        </p:nvSpPr>
        <p:spPr>
          <a:xfrm>
            <a:off x="3648020" y="2789177"/>
            <a:ext cx="740908"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Servlet</a:t>
            </a:r>
            <a:endParaRPr b="0" i="0" sz="1400" u="none" cap="none" strike="noStrike">
              <a:solidFill>
                <a:srgbClr val="000000"/>
              </a:solidFill>
              <a:latin typeface="Arial"/>
              <a:ea typeface="Arial"/>
              <a:cs typeface="Arial"/>
              <a:sym typeface="Arial"/>
            </a:endParaRPr>
          </a:p>
        </p:txBody>
      </p:sp>
      <p:sp>
        <p:nvSpPr>
          <p:cNvPr id="1398" name="Google Shape;1398;p72"/>
          <p:cNvSpPr txBox="1"/>
          <p:nvPr/>
        </p:nvSpPr>
        <p:spPr>
          <a:xfrm>
            <a:off x="3659289" y="3403743"/>
            <a:ext cx="671979"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HTML</a:t>
            </a:r>
            <a:endParaRPr b="0" i="0" sz="1400" u="none" cap="none" strike="noStrike">
              <a:solidFill>
                <a:srgbClr val="000000"/>
              </a:solidFill>
              <a:latin typeface="Arial"/>
              <a:ea typeface="Arial"/>
              <a:cs typeface="Arial"/>
              <a:sym typeface="Arial"/>
            </a:endParaRPr>
          </a:p>
        </p:txBody>
      </p:sp>
      <p:sp>
        <p:nvSpPr>
          <p:cNvPr id="1399" name="Google Shape;1399;p72"/>
          <p:cNvSpPr txBox="1"/>
          <p:nvPr/>
        </p:nvSpPr>
        <p:spPr>
          <a:xfrm>
            <a:off x="3629210" y="4490435"/>
            <a:ext cx="1031051" cy="5847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Course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Objectives</a:t>
            </a:r>
            <a:endParaRPr b="0" i="0" sz="1400" u="none" cap="none" strike="noStrike">
              <a:solidFill>
                <a:srgbClr val="000000"/>
              </a:solidFill>
              <a:latin typeface="Arial"/>
              <a:ea typeface="Arial"/>
              <a:cs typeface="Arial"/>
              <a:sym typeface="Arial"/>
            </a:endParaRPr>
          </a:p>
        </p:txBody>
      </p:sp>
      <p:sp>
        <p:nvSpPr>
          <p:cNvPr id="1400" name="Google Shape;1400;p72"/>
          <p:cNvSpPr txBox="1"/>
          <p:nvPr/>
        </p:nvSpPr>
        <p:spPr>
          <a:xfrm>
            <a:off x="5138709" y="1490382"/>
            <a:ext cx="1247457"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10 Questions</a:t>
            </a:r>
            <a:endParaRPr b="0" i="0" sz="1400" u="none" cap="none" strike="noStrike">
              <a:solidFill>
                <a:srgbClr val="000000"/>
              </a:solidFill>
              <a:latin typeface="Arial"/>
              <a:ea typeface="Arial"/>
              <a:cs typeface="Arial"/>
              <a:sym typeface="Arial"/>
            </a:endParaRPr>
          </a:p>
        </p:txBody>
      </p:sp>
      <p:sp>
        <p:nvSpPr>
          <p:cNvPr id="1401" name="Google Shape;1401;p72"/>
          <p:cNvSpPr txBox="1"/>
          <p:nvPr/>
        </p:nvSpPr>
        <p:spPr>
          <a:xfrm>
            <a:off x="5147982" y="2200679"/>
            <a:ext cx="1247457"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10 Questions</a:t>
            </a:r>
            <a:endParaRPr b="0" i="0" sz="1400" u="none" cap="none" strike="noStrike">
              <a:solidFill>
                <a:srgbClr val="000000"/>
              </a:solidFill>
              <a:latin typeface="Arial"/>
              <a:ea typeface="Arial"/>
              <a:cs typeface="Arial"/>
              <a:sym typeface="Arial"/>
            </a:endParaRPr>
          </a:p>
        </p:txBody>
      </p:sp>
      <p:sp>
        <p:nvSpPr>
          <p:cNvPr id="1402" name="Google Shape;1402;p72"/>
          <p:cNvSpPr txBox="1"/>
          <p:nvPr/>
        </p:nvSpPr>
        <p:spPr>
          <a:xfrm>
            <a:off x="5133762" y="2785154"/>
            <a:ext cx="1247457"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10 Questions</a:t>
            </a:r>
            <a:endParaRPr b="0" i="0" sz="1400" u="none" cap="none" strike="noStrike">
              <a:solidFill>
                <a:srgbClr val="000000"/>
              </a:solidFill>
              <a:latin typeface="Arial"/>
              <a:ea typeface="Arial"/>
              <a:cs typeface="Arial"/>
              <a:sym typeface="Arial"/>
            </a:endParaRPr>
          </a:p>
        </p:txBody>
      </p:sp>
      <p:sp>
        <p:nvSpPr>
          <p:cNvPr id="1403" name="Google Shape;1403;p72"/>
          <p:cNvSpPr txBox="1"/>
          <p:nvPr/>
        </p:nvSpPr>
        <p:spPr>
          <a:xfrm>
            <a:off x="5117084" y="3397690"/>
            <a:ext cx="1247457"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10 Questions</a:t>
            </a:r>
            <a:endParaRPr b="0" i="0" sz="1400" u="none" cap="none" strike="noStrike">
              <a:solidFill>
                <a:srgbClr val="000000"/>
              </a:solidFill>
              <a:latin typeface="Arial"/>
              <a:ea typeface="Arial"/>
              <a:cs typeface="Arial"/>
              <a:sym typeface="Arial"/>
            </a:endParaRPr>
          </a:p>
        </p:txBody>
      </p:sp>
      <p:sp>
        <p:nvSpPr>
          <p:cNvPr id="1404" name="Google Shape;1404;p72"/>
          <p:cNvSpPr txBox="1"/>
          <p:nvPr/>
        </p:nvSpPr>
        <p:spPr>
          <a:xfrm>
            <a:off x="5248510" y="4613545"/>
            <a:ext cx="1247457"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10 Questions</a:t>
            </a:r>
            <a:endParaRPr b="0" i="0" sz="1400" u="none" cap="none" strike="noStrike">
              <a:solidFill>
                <a:srgbClr val="000000"/>
              </a:solidFill>
              <a:latin typeface="Arial"/>
              <a:ea typeface="Arial"/>
              <a:cs typeface="Arial"/>
              <a:sym typeface="Arial"/>
            </a:endParaRPr>
          </a:p>
        </p:txBody>
      </p:sp>
      <p:cxnSp>
        <p:nvCxnSpPr>
          <p:cNvPr id="1405" name="Google Shape;1405;p72"/>
          <p:cNvCxnSpPr>
            <a:stCxn id="1395" idx="3"/>
            <a:endCxn id="1400" idx="1"/>
          </p:cNvCxnSpPr>
          <p:nvPr/>
        </p:nvCxnSpPr>
        <p:spPr>
          <a:xfrm flipH="1" rot="10800000">
            <a:off x="4179361" y="1659573"/>
            <a:ext cx="959400" cy="7200"/>
          </a:xfrm>
          <a:prstGeom prst="straightConnector1">
            <a:avLst/>
          </a:prstGeom>
          <a:noFill/>
          <a:ln cap="flat" cmpd="sng" w="9525">
            <a:solidFill>
              <a:srgbClr val="347EB8"/>
            </a:solidFill>
            <a:prstDash val="solid"/>
            <a:round/>
            <a:headEnd len="sm" w="sm" type="none"/>
            <a:tailEnd len="med" w="med" type="triangle"/>
          </a:ln>
        </p:spPr>
      </p:cxnSp>
      <p:cxnSp>
        <p:nvCxnSpPr>
          <p:cNvPr id="1406" name="Google Shape;1406;p72"/>
          <p:cNvCxnSpPr>
            <a:stCxn id="1396" idx="3"/>
            <a:endCxn id="1401" idx="1"/>
          </p:cNvCxnSpPr>
          <p:nvPr/>
        </p:nvCxnSpPr>
        <p:spPr>
          <a:xfrm flipH="1" rot="10800000">
            <a:off x="4527008" y="2369879"/>
            <a:ext cx="621000" cy="3300"/>
          </a:xfrm>
          <a:prstGeom prst="straightConnector1">
            <a:avLst/>
          </a:prstGeom>
          <a:noFill/>
          <a:ln cap="flat" cmpd="sng" w="9525">
            <a:solidFill>
              <a:srgbClr val="347EB8"/>
            </a:solidFill>
            <a:prstDash val="solid"/>
            <a:round/>
            <a:headEnd len="sm" w="sm" type="none"/>
            <a:tailEnd len="med" w="med" type="triangle"/>
          </a:ln>
        </p:spPr>
      </p:cxnSp>
      <p:cxnSp>
        <p:nvCxnSpPr>
          <p:cNvPr id="1407" name="Google Shape;1407;p72"/>
          <p:cNvCxnSpPr>
            <a:stCxn id="1397" idx="3"/>
            <a:endCxn id="1402" idx="1"/>
          </p:cNvCxnSpPr>
          <p:nvPr/>
        </p:nvCxnSpPr>
        <p:spPr>
          <a:xfrm flipH="1" rot="10800000">
            <a:off x="4388928" y="2954554"/>
            <a:ext cx="744900" cy="3900"/>
          </a:xfrm>
          <a:prstGeom prst="straightConnector1">
            <a:avLst/>
          </a:prstGeom>
          <a:noFill/>
          <a:ln cap="flat" cmpd="sng" w="9525">
            <a:solidFill>
              <a:srgbClr val="347EB8"/>
            </a:solidFill>
            <a:prstDash val="solid"/>
            <a:round/>
            <a:headEnd len="sm" w="sm" type="none"/>
            <a:tailEnd len="med" w="med" type="triangle"/>
          </a:ln>
        </p:spPr>
      </p:cxnSp>
      <p:cxnSp>
        <p:nvCxnSpPr>
          <p:cNvPr id="1408" name="Google Shape;1408;p72"/>
          <p:cNvCxnSpPr>
            <a:stCxn id="1398" idx="3"/>
            <a:endCxn id="1403" idx="1"/>
          </p:cNvCxnSpPr>
          <p:nvPr/>
        </p:nvCxnSpPr>
        <p:spPr>
          <a:xfrm flipH="1" rot="10800000">
            <a:off x="4331268" y="3567020"/>
            <a:ext cx="785700" cy="6000"/>
          </a:xfrm>
          <a:prstGeom prst="straightConnector1">
            <a:avLst/>
          </a:prstGeom>
          <a:noFill/>
          <a:ln cap="flat" cmpd="sng" w="9525">
            <a:solidFill>
              <a:srgbClr val="347EB8"/>
            </a:solidFill>
            <a:prstDash val="solid"/>
            <a:round/>
            <a:headEnd len="sm" w="sm" type="none"/>
            <a:tailEnd len="med" w="med" type="triangle"/>
          </a:ln>
        </p:spPr>
      </p:cxnSp>
      <p:cxnSp>
        <p:nvCxnSpPr>
          <p:cNvPr id="1409" name="Google Shape;1409;p72"/>
          <p:cNvCxnSpPr>
            <a:stCxn id="1399" idx="3"/>
            <a:endCxn id="1404" idx="1"/>
          </p:cNvCxnSpPr>
          <p:nvPr/>
        </p:nvCxnSpPr>
        <p:spPr>
          <a:xfrm>
            <a:off x="4660261" y="4782823"/>
            <a:ext cx="588300" cy="0"/>
          </a:xfrm>
          <a:prstGeom prst="straightConnector1">
            <a:avLst/>
          </a:prstGeom>
          <a:noFill/>
          <a:ln cap="flat" cmpd="sng" w="9525">
            <a:solidFill>
              <a:srgbClr val="347EB8"/>
            </a:solidFill>
            <a:prstDash val="solid"/>
            <a:round/>
            <a:headEnd len="sm" w="sm" type="none"/>
            <a:tailEnd len="med" w="med" type="triangle"/>
          </a:ln>
        </p:spPr>
      </p:cxnSp>
      <p:sp>
        <p:nvSpPr>
          <p:cNvPr id="1410" name="Google Shape;1410;p72"/>
          <p:cNvSpPr txBox="1"/>
          <p:nvPr/>
        </p:nvSpPr>
        <p:spPr>
          <a:xfrm>
            <a:off x="2157356" y="4613546"/>
            <a:ext cx="966931"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Chapter 1</a:t>
            </a:r>
            <a:endParaRPr b="0" i="0" sz="1400" u="none" cap="none" strike="noStrike">
              <a:solidFill>
                <a:srgbClr val="000000"/>
              </a:solidFill>
              <a:latin typeface="Arial"/>
              <a:ea typeface="Arial"/>
              <a:cs typeface="Arial"/>
              <a:sym typeface="Arial"/>
            </a:endParaRPr>
          </a:p>
        </p:txBody>
      </p:sp>
      <p:sp>
        <p:nvSpPr>
          <p:cNvPr id="1411" name="Google Shape;1411;p72"/>
          <p:cNvSpPr txBox="1"/>
          <p:nvPr/>
        </p:nvSpPr>
        <p:spPr>
          <a:xfrm>
            <a:off x="2341353" y="3984839"/>
            <a:ext cx="306494"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a:t>
            </a:r>
            <a:endParaRPr b="0" i="0" sz="1400" u="none" cap="none" strike="noStrike">
              <a:solidFill>
                <a:srgbClr val="000000"/>
              </a:solidFill>
              <a:latin typeface="Arial"/>
              <a:ea typeface="Arial"/>
              <a:cs typeface="Arial"/>
              <a:sym typeface="Arial"/>
            </a:endParaRPr>
          </a:p>
        </p:txBody>
      </p:sp>
      <p:cxnSp>
        <p:nvCxnSpPr>
          <p:cNvPr id="1412" name="Google Shape;1412;p72"/>
          <p:cNvCxnSpPr>
            <a:stCxn id="1410" idx="3"/>
            <a:endCxn id="1399" idx="1"/>
          </p:cNvCxnSpPr>
          <p:nvPr/>
        </p:nvCxnSpPr>
        <p:spPr>
          <a:xfrm>
            <a:off x="3124287" y="4782823"/>
            <a:ext cx="504900" cy="0"/>
          </a:xfrm>
          <a:prstGeom prst="straightConnector1">
            <a:avLst/>
          </a:prstGeom>
          <a:noFill/>
          <a:ln cap="flat" cmpd="sng" w="9525">
            <a:solidFill>
              <a:srgbClr val="347EB8"/>
            </a:solidFill>
            <a:prstDash val="solid"/>
            <a:round/>
            <a:headEnd len="sm" w="sm" type="none"/>
            <a:tailEnd len="med" w="med" type="triangle"/>
          </a:ln>
        </p:spPr>
      </p:cxnSp>
      <p:cxnSp>
        <p:nvCxnSpPr>
          <p:cNvPr id="1413" name="Google Shape;1413;p72"/>
          <p:cNvCxnSpPr>
            <a:stCxn id="1394" idx="3"/>
            <a:endCxn id="1396" idx="1"/>
          </p:cNvCxnSpPr>
          <p:nvPr/>
        </p:nvCxnSpPr>
        <p:spPr>
          <a:xfrm>
            <a:off x="2930827" y="2068922"/>
            <a:ext cx="587700" cy="304200"/>
          </a:xfrm>
          <a:prstGeom prst="bentConnector3">
            <a:avLst>
              <a:gd fmla="val 61688" name="adj1"/>
            </a:avLst>
          </a:prstGeom>
          <a:noFill/>
          <a:ln cap="flat" cmpd="sng" w="9525">
            <a:solidFill>
              <a:srgbClr val="347EB8"/>
            </a:solidFill>
            <a:prstDash val="solid"/>
            <a:round/>
            <a:headEnd len="sm" w="sm" type="none"/>
            <a:tailEnd len="med" w="med" type="triangle"/>
          </a:ln>
        </p:spPr>
      </p:cxnSp>
      <p:cxnSp>
        <p:nvCxnSpPr>
          <p:cNvPr id="1414" name="Google Shape;1414;p72"/>
          <p:cNvCxnSpPr>
            <a:stCxn id="1394" idx="3"/>
            <a:endCxn id="1395" idx="1"/>
          </p:cNvCxnSpPr>
          <p:nvPr/>
        </p:nvCxnSpPr>
        <p:spPr>
          <a:xfrm flipH="1" rot="10800000">
            <a:off x="2930827" y="1666922"/>
            <a:ext cx="744900" cy="402000"/>
          </a:xfrm>
          <a:prstGeom prst="bentConnector3">
            <a:avLst>
              <a:gd fmla="val 48152" name="adj1"/>
            </a:avLst>
          </a:prstGeom>
          <a:noFill/>
          <a:ln cap="flat" cmpd="sng" w="9525">
            <a:solidFill>
              <a:srgbClr val="347EB8"/>
            </a:solidFill>
            <a:prstDash val="solid"/>
            <a:round/>
            <a:headEnd len="sm" w="sm" type="none"/>
            <a:tailEnd len="med" w="med" type="triangle"/>
          </a:ln>
        </p:spPr>
      </p:cxnSp>
      <p:cxnSp>
        <p:nvCxnSpPr>
          <p:cNvPr id="1415" name="Google Shape;1415;p72"/>
          <p:cNvCxnSpPr>
            <a:stCxn id="1394" idx="3"/>
            <a:endCxn id="1398" idx="1"/>
          </p:cNvCxnSpPr>
          <p:nvPr/>
        </p:nvCxnSpPr>
        <p:spPr>
          <a:xfrm>
            <a:off x="2930827" y="2068922"/>
            <a:ext cx="728400" cy="1504200"/>
          </a:xfrm>
          <a:prstGeom prst="bentConnector3">
            <a:avLst>
              <a:gd fmla="val 50004" name="adj1"/>
            </a:avLst>
          </a:prstGeom>
          <a:noFill/>
          <a:ln cap="flat" cmpd="sng" w="9525">
            <a:solidFill>
              <a:srgbClr val="347EB8"/>
            </a:solidFill>
            <a:prstDash val="solid"/>
            <a:round/>
            <a:headEnd len="sm" w="sm" type="none"/>
            <a:tailEnd len="med" w="med" type="triangle"/>
          </a:ln>
        </p:spPr>
      </p:cxnSp>
      <p:cxnSp>
        <p:nvCxnSpPr>
          <p:cNvPr id="1416" name="Google Shape;1416;p72"/>
          <p:cNvCxnSpPr>
            <a:stCxn id="1394" idx="3"/>
            <a:endCxn id="1397" idx="1"/>
          </p:cNvCxnSpPr>
          <p:nvPr/>
        </p:nvCxnSpPr>
        <p:spPr>
          <a:xfrm>
            <a:off x="2930827" y="2068922"/>
            <a:ext cx="717300" cy="889500"/>
          </a:xfrm>
          <a:prstGeom prst="bentConnector3">
            <a:avLst>
              <a:gd fmla="val 49993" name="adj1"/>
            </a:avLst>
          </a:prstGeom>
          <a:noFill/>
          <a:ln cap="flat" cmpd="sng" w="9525">
            <a:solidFill>
              <a:srgbClr val="347EB8"/>
            </a:solidFill>
            <a:prstDash val="solid"/>
            <a:round/>
            <a:headEnd len="sm" w="sm" type="none"/>
            <a:tailEnd len="med" w="med" type="triangle"/>
          </a:ln>
        </p:spPr>
      </p:cxnSp>
      <p:cxnSp>
        <p:nvCxnSpPr>
          <p:cNvPr id="1417" name="Google Shape;1417;p72"/>
          <p:cNvCxnSpPr>
            <a:stCxn id="1392" idx="3"/>
            <a:endCxn id="1410" idx="1"/>
          </p:cNvCxnSpPr>
          <p:nvPr/>
        </p:nvCxnSpPr>
        <p:spPr>
          <a:xfrm>
            <a:off x="1407114" y="3031687"/>
            <a:ext cx="750300" cy="1751100"/>
          </a:xfrm>
          <a:prstGeom prst="bentConnector3">
            <a:avLst>
              <a:gd fmla="val 49996" name="adj1"/>
            </a:avLst>
          </a:prstGeom>
          <a:noFill/>
          <a:ln cap="flat" cmpd="sng" w="9525">
            <a:solidFill>
              <a:srgbClr val="347EB8"/>
            </a:solidFill>
            <a:prstDash val="solid"/>
            <a:round/>
            <a:headEnd len="sm" w="sm" type="none"/>
            <a:tailEnd len="med" w="med" type="triangle"/>
          </a:ln>
        </p:spPr>
      </p:cxnSp>
      <p:cxnSp>
        <p:nvCxnSpPr>
          <p:cNvPr id="1418" name="Google Shape;1418;p72"/>
          <p:cNvCxnSpPr>
            <a:stCxn id="1392" idx="3"/>
            <a:endCxn id="1411" idx="1"/>
          </p:cNvCxnSpPr>
          <p:nvPr/>
        </p:nvCxnSpPr>
        <p:spPr>
          <a:xfrm>
            <a:off x="1407114" y="3031687"/>
            <a:ext cx="934200" cy="1122300"/>
          </a:xfrm>
          <a:prstGeom prst="bentConnector3">
            <a:avLst>
              <a:gd fmla="val 41171" name="adj1"/>
            </a:avLst>
          </a:prstGeom>
          <a:noFill/>
          <a:ln cap="flat" cmpd="sng" w="9525">
            <a:solidFill>
              <a:srgbClr val="347EB8"/>
            </a:solidFill>
            <a:prstDash val="solid"/>
            <a:round/>
            <a:headEnd len="sm" w="sm" type="none"/>
            <a:tailEnd len="med" w="med" type="triangle"/>
          </a:ln>
        </p:spPr>
      </p:cxnSp>
      <p:sp>
        <p:nvSpPr>
          <p:cNvPr id="1419" name="Google Shape;1419;p72"/>
          <p:cNvSpPr txBox="1"/>
          <p:nvPr/>
        </p:nvSpPr>
        <p:spPr>
          <a:xfrm>
            <a:off x="3921082" y="3976441"/>
            <a:ext cx="306494"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a:t>
            </a:r>
            <a:endParaRPr b="0" i="0" sz="1400" u="none" cap="none" strike="noStrike">
              <a:solidFill>
                <a:srgbClr val="000000"/>
              </a:solidFill>
              <a:latin typeface="Arial"/>
              <a:ea typeface="Arial"/>
              <a:cs typeface="Arial"/>
              <a:sym typeface="Arial"/>
            </a:endParaRPr>
          </a:p>
        </p:txBody>
      </p:sp>
      <p:cxnSp>
        <p:nvCxnSpPr>
          <p:cNvPr id="1420" name="Google Shape;1420;p72"/>
          <p:cNvCxnSpPr>
            <a:stCxn id="1392" idx="3"/>
            <a:endCxn id="1394" idx="1"/>
          </p:cNvCxnSpPr>
          <p:nvPr/>
        </p:nvCxnSpPr>
        <p:spPr>
          <a:xfrm flipH="1" rot="10800000">
            <a:off x="1407114" y="2068987"/>
            <a:ext cx="552000" cy="962700"/>
          </a:xfrm>
          <a:prstGeom prst="bentConnector3">
            <a:avLst>
              <a:gd fmla="val 68685" name="adj1"/>
            </a:avLst>
          </a:prstGeom>
          <a:noFill/>
          <a:ln cap="flat" cmpd="sng" w="9525">
            <a:solidFill>
              <a:srgbClr val="347EB8"/>
            </a:solidFill>
            <a:prstDash val="solid"/>
            <a:round/>
            <a:headEnd len="sm" w="sm" type="none"/>
            <a:tailEnd len="med" w="med" type="triangle"/>
          </a:ln>
        </p:spPr>
      </p:cxnSp>
      <p:sp>
        <p:nvSpPr>
          <p:cNvPr id="1421" name="Google Shape;1421;p72"/>
          <p:cNvSpPr txBox="1"/>
          <p:nvPr/>
        </p:nvSpPr>
        <p:spPr>
          <a:xfrm>
            <a:off x="5604243" y="3976441"/>
            <a:ext cx="306494"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a:t>
            </a:r>
            <a:endParaRPr b="0" i="0" sz="1400" u="none" cap="none" strike="noStrike">
              <a:solidFill>
                <a:srgbClr val="000000"/>
              </a:solidFill>
              <a:latin typeface="Arial"/>
              <a:ea typeface="Arial"/>
              <a:cs typeface="Arial"/>
              <a:sym typeface="Arial"/>
            </a:endParaRPr>
          </a:p>
        </p:txBody>
      </p:sp>
      <p:cxnSp>
        <p:nvCxnSpPr>
          <p:cNvPr id="1422" name="Google Shape;1422;p72"/>
          <p:cNvCxnSpPr>
            <a:stCxn id="1411" idx="3"/>
            <a:endCxn id="1419" idx="1"/>
          </p:cNvCxnSpPr>
          <p:nvPr/>
        </p:nvCxnSpPr>
        <p:spPr>
          <a:xfrm flipH="1" rot="10800000">
            <a:off x="2647847" y="4145716"/>
            <a:ext cx="1273200" cy="8400"/>
          </a:xfrm>
          <a:prstGeom prst="straightConnector1">
            <a:avLst/>
          </a:prstGeom>
          <a:noFill/>
          <a:ln cap="flat" cmpd="sng" w="9525">
            <a:solidFill>
              <a:srgbClr val="347EB8"/>
            </a:solidFill>
            <a:prstDash val="solid"/>
            <a:round/>
            <a:headEnd len="sm" w="sm" type="none"/>
            <a:tailEnd len="med" w="med" type="triangle"/>
          </a:ln>
        </p:spPr>
      </p:cxnSp>
      <p:cxnSp>
        <p:nvCxnSpPr>
          <p:cNvPr id="1423" name="Google Shape;1423;p72"/>
          <p:cNvCxnSpPr>
            <a:stCxn id="1419" idx="3"/>
            <a:endCxn id="1421" idx="1"/>
          </p:cNvCxnSpPr>
          <p:nvPr/>
        </p:nvCxnSpPr>
        <p:spPr>
          <a:xfrm>
            <a:off x="4227576" y="4145718"/>
            <a:ext cx="1376700" cy="0"/>
          </a:xfrm>
          <a:prstGeom prst="straightConnector1">
            <a:avLst/>
          </a:prstGeom>
          <a:noFill/>
          <a:ln cap="flat" cmpd="sng" w="9525">
            <a:solidFill>
              <a:srgbClr val="347EB8"/>
            </a:solidFill>
            <a:prstDash val="solid"/>
            <a:round/>
            <a:headEnd len="sm" w="sm" type="none"/>
            <a:tailEnd len="med" w="med" type="triangle"/>
          </a:ln>
        </p:spPr>
      </p:cxnSp>
      <p:sp>
        <p:nvSpPr>
          <p:cNvPr id="1424" name="Google Shape;1424;p72"/>
          <p:cNvSpPr txBox="1"/>
          <p:nvPr/>
        </p:nvSpPr>
        <p:spPr>
          <a:xfrm>
            <a:off x="7020160" y="0"/>
            <a:ext cx="2190023" cy="103105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LEARNING OUTCOMES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SOLUTIONS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8" name="Shape 1428"/>
        <p:cNvGrpSpPr/>
        <p:nvPr/>
      </p:nvGrpSpPr>
      <p:grpSpPr>
        <a:xfrm>
          <a:off x="0" y="0"/>
          <a:ext cx="0" cy="0"/>
          <a:chOff x="0" y="0"/>
          <a:chExt cx="0" cy="0"/>
        </a:xfrm>
      </p:grpSpPr>
      <p:sp>
        <p:nvSpPr>
          <p:cNvPr id="1429" name="Google Shape;1429;p73"/>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GENERATE TEST EXAM ISSUE</a:t>
            </a:r>
            <a:endParaRPr/>
          </a:p>
        </p:txBody>
      </p:sp>
      <p:sp>
        <p:nvSpPr>
          <p:cNvPr id="1430" name="Google Shape;1430;p73"/>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vi" sz="1100"/>
              <a:t>‹#›</a:t>
            </a:fld>
            <a:endParaRPr sz="1100"/>
          </a:p>
        </p:txBody>
      </p:sp>
      <p:sp>
        <p:nvSpPr>
          <p:cNvPr id="1431" name="Google Shape;1431;p73"/>
          <p:cNvSpPr/>
          <p:nvPr/>
        </p:nvSpPr>
        <p:spPr>
          <a:xfrm>
            <a:off x="527090" y="2600800"/>
            <a:ext cx="880024" cy="8617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000"/>
              <a:buFont typeface="Arial"/>
              <a:buNone/>
            </a:pPr>
            <a:r>
              <a:rPr b="0" i="0" lang="vi" sz="5000" u="none" cap="none" strike="noStrike">
                <a:solidFill>
                  <a:srgbClr val="263248"/>
                </a:solidFill>
                <a:latin typeface="Roboto Condensed"/>
                <a:ea typeface="Roboto Condensed"/>
                <a:cs typeface="Roboto Condensed"/>
                <a:sym typeface="Roboto Condensed"/>
              </a:rPr>
              <a:t>📖</a:t>
            </a:r>
            <a:endParaRPr b="0" i="0" sz="5000" u="none" cap="none" strike="noStrike">
              <a:solidFill>
                <a:srgbClr val="000000"/>
              </a:solidFill>
              <a:latin typeface="Arial"/>
              <a:ea typeface="Arial"/>
              <a:cs typeface="Arial"/>
              <a:sym typeface="Arial"/>
            </a:endParaRPr>
          </a:p>
        </p:txBody>
      </p:sp>
      <p:sp>
        <p:nvSpPr>
          <p:cNvPr id="1432" name="Google Shape;1432;p73"/>
          <p:cNvSpPr txBox="1"/>
          <p:nvPr/>
        </p:nvSpPr>
        <p:spPr>
          <a:xfrm>
            <a:off x="206338" y="3354326"/>
            <a:ext cx="1519416" cy="83099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Web-based Java Applications Course</a:t>
            </a:r>
            <a:endParaRPr b="0" i="0" sz="1400" u="none" cap="none" strike="noStrike">
              <a:solidFill>
                <a:srgbClr val="000000"/>
              </a:solidFill>
              <a:latin typeface="Arial"/>
              <a:ea typeface="Arial"/>
              <a:cs typeface="Arial"/>
              <a:sym typeface="Arial"/>
            </a:endParaRPr>
          </a:p>
        </p:txBody>
      </p:sp>
      <p:sp>
        <p:nvSpPr>
          <p:cNvPr id="1433" name="Google Shape;1433;p73"/>
          <p:cNvSpPr txBox="1"/>
          <p:nvPr/>
        </p:nvSpPr>
        <p:spPr>
          <a:xfrm>
            <a:off x="1959136" y="1776535"/>
            <a:ext cx="971691" cy="5847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Chapter 10</a:t>
            </a:r>
            <a:endParaRPr b="0" i="0" sz="1400" u="none" cap="none" strike="noStrike">
              <a:solidFill>
                <a:srgbClr val="000000"/>
              </a:solidFill>
              <a:latin typeface="Arial"/>
              <a:ea typeface="Arial"/>
              <a:cs typeface="Arial"/>
              <a:sym typeface="Arial"/>
            </a:endParaRPr>
          </a:p>
        </p:txBody>
      </p:sp>
      <p:sp>
        <p:nvSpPr>
          <p:cNvPr id="1434" name="Google Shape;1434;p73"/>
          <p:cNvSpPr txBox="1"/>
          <p:nvPr/>
        </p:nvSpPr>
        <p:spPr>
          <a:xfrm>
            <a:off x="3675697" y="1497496"/>
            <a:ext cx="503664"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JSP</a:t>
            </a:r>
            <a:endParaRPr b="0" i="0" sz="1400" u="none" cap="none" strike="noStrike">
              <a:solidFill>
                <a:srgbClr val="000000"/>
              </a:solidFill>
              <a:latin typeface="Arial"/>
              <a:ea typeface="Arial"/>
              <a:cs typeface="Arial"/>
              <a:sym typeface="Arial"/>
            </a:endParaRPr>
          </a:p>
        </p:txBody>
      </p:sp>
      <p:sp>
        <p:nvSpPr>
          <p:cNvPr id="1435" name="Google Shape;1435;p73"/>
          <p:cNvSpPr txBox="1"/>
          <p:nvPr/>
        </p:nvSpPr>
        <p:spPr>
          <a:xfrm>
            <a:off x="3518399" y="2203902"/>
            <a:ext cx="1008609"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Java bean</a:t>
            </a:r>
            <a:endParaRPr b="0" i="0" sz="1400" u="none" cap="none" strike="noStrike">
              <a:solidFill>
                <a:srgbClr val="000000"/>
              </a:solidFill>
              <a:latin typeface="Arial"/>
              <a:ea typeface="Arial"/>
              <a:cs typeface="Arial"/>
              <a:sym typeface="Arial"/>
            </a:endParaRPr>
          </a:p>
        </p:txBody>
      </p:sp>
      <p:sp>
        <p:nvSpPr>
          <p:cNvPr id="1436" name="Google Shape;1436;p73"/>
          <p:cNvSpPr txBox="1"/>
          <p:nvPr/>
        </p:nvSpPr>
        <p:spPr>
          <a:xfrm>
            <a:off x="3648020" y="2789177"/>
            <a:ext cx="740908"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Servlet</a:t>
            </a:r>
            <a:endParaRPr b="0" i="0" sz="1400" u="none" cap="none" strike="noStrike">
              <a:solidFill>
                <a:srgbClr val="000000"/>
              </a:solidFill>
              <a:latin typeface="Arial"/>
              <a:ea typeface="Arial"/>
              <a:cs typeface="Arial"/>
              <a:sym typeface="Arial"/>
            </a:endParaRPr>
          </a:p>
        </p:txBody>
      </p:sp>
      <p:sp>
        <p:nvSpPr>
          <p:cNvPr id="1437" name="Google Shape;1437;p73"/>
          <p:cNvSpPr txBox="1"/>
          <p:nvPr/>
        </p:nvSpPr>
        <p:spPr>
          <a:xfrm>
            <a:off x="3659289" y="3403743"/>
            <a:ext cx="671979"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HTML</a:t>
            </a:r>
            <a:endParaRPr b="0" i="0" sz="1400" u="none" cap="none" strike="noStrike">
              <a:solidFill>
                <a:srgbClr val="000000"/>
              </a:solidFill>
              <a:latin typeface="Arial"/>
              <a:ea typeface="Arial"/>
              <a:cs typeface="Arial"/>
              <a:sym typeface="Arial"/>
            </a:endParaRPr>
          </a:p>
        </p:txBody>
      </p:sp>
      <p:sp>
        <p:nvSpPr>
          <p:cNvPr id="1438" name="Google Shape;1438;p73"/>
          <p:cNvSpPr txBox="1"/>
          <p:nvPr/>
        </p:nvSpPr>
        <p:spPr>
          <a:xfrm>
            <a:off x="3629210" y="4490435"/>
            <a:ext cx="1031051" cy="5847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Course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Objectives</a:t>
            </a:r>
            <a:endParaRPr b="0" i="0" sz="1400" u="none" cap="none" strike="noStrike">
              <a:solidFill>
                <a:srgbClr val="000000"/>
              </a:solidFill>
              <a:latin typeface="Arial"/>
              <a:ea typeface="Arial"/>
              <a:cs typeface="Arial"/>
              <a:sym typeface="Arial"/>
            </a:endParaRPr>
          </a:p>
        </p:txBody>
      </p:sp>
      <p:sp>
        <p:nvSpPr>
          <p:cNvPr id="1439" name="Google Shape;1439;p73"/>
          <p:cNvSpPr txBox="1"/>
          <p:nvPr/>
        </p:nvSpPr>
        <p:spPr>
          <a:xfrm>
            <a:off x="5138709" y="1490382"/>
            <a:ext cx="1247457"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10 Questions</a:t>
            </a:r>
            <a:endParaRPr b="0" i="0" sz="1400" u="none" cap="none" strike="noStrike">
              <a:solidFill>
                <a:srgbClr val="000000"/>
              </a:solidFill>
              <a:latin typeface="Arial"/>
              <a:ea typeface="Arial"/>
              <a:cs typeface="Arial"/>
              <a:sym typeface="Arial"/>
            </a:endParaRPr>
          </a:p>
        </p:txBody>
      </p:sp>
      <p:sp>
        <p:nvSpPr>
          <p:cNvPr id="1440" name="Google Shape;1440;p73"/>
          <p:cNvSpPr txBox="1"/>
          <p:nvPr/>
        </p:nvSpPr>
        <p:spPr>
          <a:xfrm>
            <a:off x="5147982" y="2200679"/>
            <a:ext cx="1247457"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10 Questions</a:t>
            </a:r>
            <a:endParaRPr b="0" i="0" sz="1400" u="none" cap="none" strike="noStrike">
              <a:solidFill>
                <a:srgbClr val="000000"/>
              </a:solidFill>
              <a:latin typeface="Arial"/>
              <a:ea typeface="Arial"/>
              <a:cs typeface="Arial"/>
              <a:sym typeface="Arial"/>
            </a:endParaRPr>
          </a:p>
        </p:txBody>
      </p:sp>
      <p:sp>
        <p:nvSpPr>
          <p:cNvPr id="1441" name="Google Shape;1441;p73"/>
          <p:cNvSpPr txBox="1"/>
          <p:nvPr/>
        </p:nvSpPr>
        <p:spPr>
          <a:xfrm>
            <a:off x="5133762" y="2785154"/>
            <a:ext cx="1247457"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10 Questions</a:t>
            </a:r>
            <a:endParaRPr b="0" i="0" sz="1400" u="none" cap="none" strike="noStrike">
              <a:solidFill>
                <a:srgbClr val="000000"/>
              </a:solidFill>
              <a:latin typeface="Arial"/>
              <a:ea typeface="Arial"/>
              <a:cs typeface="Arial"/>
              <a:sym typeface="Arial"/>
            </a:endParaRPr>
          </a:p>
        </p:txBody>
      </p:sp>
      <p:sp>
        <p:nvSpPr>
          <p:cNvPr id="1442" name="Google Shape;1442;p73"/>
          <p:cNvSpPr txBox="1"/>
          <p:nvPr/>
        </p:nvSpPr>
        <p:spPr>
          <a:xfrm>
            <a:off x="5117084" y="3397690"/>
            <a:ext cx="1247457"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10 Questions</a:t>
            </a:r>
            <a:endParaRPr b="0" i="0" sz="1400" u="none" cap="none" strike="noStrike">
              <a:solidFill>
                <a:srgbClr val="000000"/>
              </a:solidFill>
              <a:latin typeface="Arial"/>
              <a:ea typeface="Arial"/>
              <a:cs typeface="Arial"/>
              <a:sym typeface="Arial"/>
            </a:endParaRPr>
          </a:p>
        </p:txBody>
      </p:sp>
      <p:sp>
        <p:nvSpPr>
          <p:cNvPr id="1443" name="Google Shape;1443;p73"/>
          <p:cNvSpPr txBox="1"/>
          <p:nvPr/>
        </p:nvSpPr>
        <p:spPr>
          <a:xfrm>
            <a:off x="5248510" y="4613545"/>
            <a:ext cx="1247457"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10 Questions</a:t>
            </a:r>
            <a:endParaRPr b="0" i="0" sz="1400" u="none" cap="none" strike="noStrike">
              <a:solidFill>
                <a:srgbClr val="000000"/>
              </a:solidFill>
              <a:latin typeface="Arial"/>
              <a:ea typeface="Arial"/>
              <a:cs typeface="Arial"/>
              <a:sym typeface="Arial"/>
            </a:endParaRPr>
          </a:p>
        </p:txBody>
      </p:sp>
      <p:cxnSp>
        <p:nvCxnSpPr>
          <p:cNvPr id="1444" name="Google Shape;1444;p73"/>
          <p:cNvCxnSpPr>
            <a:stCxn id="1434" idx="3"/>
            <a:endCxn id="1439" idx="1"/>
          </p:cNvCxnSpPr>
          <p:nvPr/>
        </p:nvCxnSpPr>
        <p:spPr>
          <a:xfrm flipH="1" rot="10800000">
            <a:off x="4179361" y="1659573"/>
            <a:ext cx="959400" cy="7200"/>
          </a:xfrm>
          <a:prstGeom prst="straightConnector1">
            <a:avLst/>
          </a:prstGeom>
          <a:noFill/>
          <a:ln cap="flat" cmpd="sng" w="9525">
            <a:solidFill>
              <a:srgbClr val="347EB8"/>
            </a:solidFill>
            <a:prstDash val="solid"/>
            <a:round/>
            <a:headEnd len="sm" w="sm" type="none"/>
            <a:tailEnd len="med" w="med" type="triangle"/>
          </a:ln>
        </p:spPr>
      </p:cxnSp>
      <p:cxnSp>
        <p:nvCxnSpPr>
          <p:cNvPr id="1445" name="Google Shape;1445;p73"/>
          <p:cNvCxnSpPr>
            <a:stCxn id="1435" idx="3"/>
            <a:endCxn id="1440" idx="1"/>
          </p:cNvCxnSpPr>
          <p:nvPr/>
        </p:nvCxnSpPr>
        <p:spPr>
          <a:xfrm flipH="1" rot="10800000">
            <a:off x="4527008" y="2369879"/>
            <a:ext cx="621000" cy="3300"/>
          </a:xfrm>
          <a:prstGeom prst="straightConnector1">
            <a:avLst/>
          </a:prstGeom>
          <a:noFill/>
          <a:ln cap="flat" cmpd="sng" w="9525">
            <a:solidFill>
              <a:srgbClr val="347EB8"/>
            </a:solidFill>
            <a:prstDash val="solid"/>
            <a:round/>
            <a:headEnd len="sm" w="sm" type="none"/>
            <a:tailEnd len="med" w="med" type="triangle"/>
          </a:ln>
        </p:spPr>
      </p:cxnSp>
      <p:cxnSp>
        <p:nvCxnSpPr>
          <p:cNvPr id="1446" name="Google Shape;1446;p73"/>
          <p:cNvCxnSpPr>
            <a:stCxn id="1436" idx="3"/>
            <a:endCxn id="1441" idx="1"/>
          </p:cNvCxnSpPr>
          <p:nvPr/>
        </p:nvCxnSpPr>
        <p:spPr>
          <a:xfrm flipH="1" rot="10800000">
            <a:off x="4388928" y="2954554"/>
            <a:ext cx="744900" cy="3900"/>
          </a:xfrm>
          <a:prstGeom prst="straightConnector1">
            <a:avLst/>
          </a:prstGeom>
          <a:noFill/>
          <a:ln cap="flat" cmpd="sng" w="9525">
            <a:solidFill>
              <a:srgbClr val="347EB8"/>
            </a:solidFill>
            <a:prstDash val="solid"/>
            <a:round/>
            <a:headEnd len="sm" w="sm" type="none"/>
            <a:tailEnd len="med" w="med" type="triangle"/>
          </a:ln>
        </p:spPr>
      </p:cxnSp>
      <p:cxnSp>
        <p:nvCxnSpPr>
          <p:cNvPr id="1447" name="Google Shape;1447;p73"/>
          <p:cNvCxnSpPr>
            <a:stCxn id="1437" idx="3"/>
            <a:endCxn id="1442" idx="1"/>
          </p:cNvCxnSpPr>
          <p:nvPr/>
        </p:nvCxnSpPr>
        <p:spPr>
          <a:xfrm flipH="1" rot="10800000">
            <a:off x="4331268" y="3567020"/>
            <a:ext cx="785700" cy="6000"/>
          </a:xfrm>
          <a:prstGeom prst="straightConnector1">
            <a:avLst/>
          </a:prstGeom>
          <a:noFill/>
          <a:ln cap="flat" cmpd="sng" w="9525">
            <a:solidFill>
              <a:srgbClr val="347EB8"/>
            </a:solidFill>
            <a:prstDash val="solid"/>
            <a:round/>
            <a:headEnd len="sm" w="sm" type="none"/>
            <a:tailEnd len="med" w="med" type="triangle"/>
          </a:ln>
        </p:spPr>
      </p:cxnSp>
      <p:cxnSp>
        <p:nvCxnSpPr>
          <p:cNvPr id="1448" name="Google Shape;1448;p73"/>
          <p:cNvCxnSpPr>
            <a:stCxn id="1438" idx="3"/>
            <a:endCxn id="1443" idx="1"/>
          </p:cNvCxnSpPr>
          <p:nvPr/>
        </p:nvCxnSpPr>
        <p:spPr>
          <a:xfrm>
            <a:off x="4660261" y="4782823"/>
            <a:ext cx="588300" cy="0"/>
          </a:xfrm>
          <a:prstGeom prst="straightConnector1">
            <a:avLst/>
          </a:prstGeom>
          <a:noFill/>
          <a:ln cap="flat" cmpd="sng" w="9525">
            <a:solidFill>
              <a:srgbClr val="347EB8"/>
            </a:solidFill>
            <a:prstDash val="solid"/>
            <a:round/>
            <a:headEnd len="sm" w="sm" type="none"/>
            <a:tailEnd len="med" w="med" type="triangle"/>
          </a:ln>
        </p:spPr>
      </p:cxnSp>
      <p:pic>
        <p:nvPicPr>
          <p:cNvPr id="1449" name="Google Shape;1449;p73"/>
          <p:cNvPicPr preferRelativeResize="0"/>
          <p:nvPr/>
        </p:nvPicPr>
        <p:blipFill rotWithShape="1">
          <a:blip r:embed="rId3">
            <a:alphaModFix/>
          </a:blip>
          <a:srcRect b="0" l="0" r="0" t="0"/>
          <a:stretch/>
        </p:blipFill>
        <p:spPr>
          <a:xfrm flipH="1">
            <a:off x="7787909" y="2435873"/>
            <a:ext cx="701272" cy="687113"/>
          </a:xfrm>
          <a:prstGeom prst="rect">
            <a:avLst/>
          </a:prstGeom>
          <a:noFill/>
          <a:ln>
            <a:noFill/>
          </a:ln>
        </p:spPr>
      </p:pic>
      <p:cxnSp>
        <p:nvCxnSpPr>
          <p:cNvPr id="1450" name="Google Shape;1450;p73"/>
          <p:cNvCxnSpPr>
            <a:stCxn id="1451" idx="2"/>
          </p:cNvCxnSpPr>
          <p:nvPr/>
        </p:nvCxnSpPr>
        <p:spPr>
          <a:xfrm>
            <a:off x="7061079" y="1772345"/>
            <a:ext cx="0" cy="3179700"/>
          </a:xfrm>
          <a:prstGeom prst="straightConnector1">
            <a:avLst/>
          </a:prstGeom>
          <a:noFill/>
          <a:ln cap="flat" cmpd="sng" w="9525">
            <a:solidFill>
              <a:srgbClr val="347EB8"/>
            </a:solidFill>
            <a:prstDash val="dash"/>
            <a:round/>
            <a:headEnd len="sm" w="sm" type="none"/>
            <a:tailEnd len="sm" w="sm" type="none"/>
          </a:ln>
        </p:spPr>
      </p:cxnSp>
      <p:sp>
        <p:nvSpPr>
          <p:cNvPr id="1451" name="Google Shape;1451;p73"/>
          <p:cNvSpPr txBox="1"/>
          <p:nvPr/>
        </p:nvSpPr>
        <p:spPr>
          <a:xfrm>
            <a:off x="6294450" y="1187570"/>
            <a:ext cx="1533258" cy="5847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Generate test exam</a:t>
            </a:r>
            <a:endParaRPr b="0" i="0" sz="1400" u="none" cap="none" strike="noStrike">
              <a:solidFill>
                <a:srgbClr val="000000"/>
              </a:solidFill>
              <a:latin typeface="Arial"/>
              <a:ea typeface="Arial"/>
              <a:cs typeface="Arial"/>
              <a:sym typeface="Arial"/>
            </a:endParaRPr>
          </a:p>
        </p:txBody>
      </p:sp>
      <p:sp>
        <p:nvSpPr>
          <p:cNvPr id="1452" name="Google Shape;1452;p73"/>
          <p:cNvSpPr txBox="1"/>
          <p:nvPr/>
        </p:nvSpPr>
        <p:spPr>
          <a:xfrm>
            <a:off x="7482992" y="3161201"/>
            <a:ext cx="1026243" cy="33855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Test exam</a:t>
            </a:r>
            <a:endParaRPr b="0" i="0" sz="1400" u="none" cap="none" strike="noStrike">
              <a:solidFill>
                <a:srgbClr val="000000"/>
              </a:solidFill>
              <a:latin typeface="Arial"/>
              <a:ea typeface="Arial"/>
              <a:cs typeface="Arial"/>
              <a:sym typeface="Arial"/>
            </a:endParaRPr>
          </a:p>
        </p:txBody>
      </p:sp>
      <p:sp>
        <p:nvSpPr>
          <p:cNvPr id="1453" name="Google Shape;1453;p73"/>
          <p:cNvSpPr txBox="1"/>
          <p:nvPr/>
        </p:nvSpPr>
        <p:spPr>
          <a:xfrm>
            <a:off x="2157356" y="4613546"/>
            <a:ext cx="966931"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Chapter 1</a:t>
            </a:r>
            <a:endParaRPr b="0" i="0" sz="1400" u="none" cap="none" strike="noStrike">
              <a:solidFill>
                <a:srgbClr val="000000"/>
              </a:solidFill>
              <a:latin typeface="Arial"/>
              <a:ea typeface="Arial"/>
              <a:cs typeface="Arial"/>
              <a:sym typeface="Arial"/>
            </a:endParaRPr>
          </a:p>
        </p:txBody>
      </p:sp>
      <p:sp>
        <p:nvSpPr>
          <p:cNvPr id="1454" name="Google Shape;1454;p73"/>
          <p:cNvSpPr txBox="1"/>
          <p:nvPr/>
        </p:nvSpPr>
        <p:spPr>
          <a:xfrm>
            <a:off x="2341353" y="3984839"/>
            <a:ext cx="306494"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a:t>
            </a:r>
            <a:endParaRPr b="0" i="0" sz="1400" u="none" cap="none" strike="noStrike">
              <a:solidFill>
                <a:srgbClr val="000000"/>
              </a:solidFill>
              <a:latin typeface="Arial"/>
              <a:ea typeface="Arial"/>
              <a:cs typeface="Arial"/>
              <a:sym typeface="Arial"/>
            </a:endParaRPr>
          </a:p>
        </p:txBody>
      </p:sp>
      <p:cxnSp>
        <p:nvCxnSpPr>
          <p:cNvPr id="1455" name="Google Shape;1455;p73"/>
          <p:cNvCxnSpPr>
            <a:stCxn id="1453" idx="3"/>
            <a:endCxn id="1438" idx="1"/>
          </p:cNvCxnSpPr>
          <p:nvPr/>
        </p:nvCxnSpPr>
        <p:spPr>
          <a:xfrm>
            <a:off x="3124287" y="4782823"/>
            <a:ext cx="504900" cy="0"/>
          </a:xfrm>
          <a:prstGeom prst="straightConnector1">
            <a:avLst/>
          </a:prstGeom>
          <a:noFill/>
          <a:ln cap="flat" cmpd="sng" w="9525">
            <a:solidFill>
              <a:srgbClr val="347EB8"/>
            </a:solidFill>
            <a:prstDash val="solid"/>
            <a:round/>
            <a:headEnd len="sm" w="sm" type="none"/>
            <a:tailEnd len="med" w="med" type="triangle"/>
          </a:ln>
        </p:spPr>
      </p:cxnSp>
      <p:cxnSp>
        <p:nvCxnSpPr>
          <p:cNvPr id="1456" name="Google Shape;1456;p73"/>
          <p:cNvCxnSpPr>
            <a:stCxn id="1433" idx="3"/>
            <a:endCxn id="1435" idx="1"/>
          </p:cNvCxnSpPr>
          <p:nvPr/>
        </p:nvCxnSpPr>
        <p:spPr>
          <a:xfrm>
            <a:off x="2930827" y="2068922"/>
            <a:ext cx="587700" cy="304200"/>
          </a:xfrm>
          <a:prstGeom prst="bentConnector3">
            <a:avLst>
              <a:gd fmla="val 61688" name="adj1"/>
            </a:avLst>
          </a:prstGeom>
          <a:noFill/>
          <a:ln cap="flat" cmpd="sng" w="9525">
            <a:solidFill>
              <a:srgbClr val="347EB8"/>
            </a:solidFill>
            <a:prstDash val="solid"/>
            <a:round/>
            <a:headEnd len="sm" w="sm" type="none"/>
            <a:tailEnd len="med" w="med" type="triangle"/>
          </a:ln>
        </p:spPr>
      </p:cxnSp>
      <p:cxnSp>
        <p:nvCxnSpPr>
          <p:cNvPr id="1457" name="Google Shape;1457;p73"/>
          <p:cNvCxnSpPr>
            <a:stCxn id="1433" idx="3"/>
            <a:endCxn id="1434" idx="1"/>
          </p:cNvCxnSpPr>
          <p:nvPr/>
        </p:nvCxnSpPr>
        <p:spPr>
          <a:xfrm flipH="1" rot="10800000">
            <a:off x="2930827" y="1666922"/>
            <a:ext cx="744900" cy="402000"/>
          </a:xfrm>
          <a:prstGeom prst="bentConnector3">
            <a:avLst>
              <a:gd fmla="val 48152" name="adj1"/>
            </a:avLst>
          </a:prstGeom>
          <a:noFill/>
          <a:ln cap="flat" cmpd="sng" w="9525">
            <a:solidFill>
              <a:srgbClr val="347EB8"/>
            </a:solidFill>
            <a:prstDash val="solid"/>
            <a:round/>
            <a:headEnd len="sm" w="sm" type="none"/>
            <a:tailEnd len="med" w="med" type="triangle"/>
          </a:ln>
        </p:spPr>
      </p:cxnSp>
      <p:cxnSp>
        <p:nvCxnSpPr>
          <p:cNvPr id="1458" name="Google Shape;1458;p73"/>
          <p:cNvCxnSpPr>
            <a:stCxn id="1433" idx="3"/>
            <a:endCxn id="1437" idx="1"/>
          </p:cNvCxnSpPr>
          <p:nvPr/>
        </p:nvCxnSpPr>
        <p:spPr>
          <a:xfrm>
            <a:off x="2930827" y="2068922"/>
            <a:ext cx="728400" cy="1504200"/>
          </a:xfrm>
          <a:prstGeom prst="bentConnector3">
            <a:avLst>
              <a:gd fmla="val 50004" name="adj1"/>
            </a:avLst>
          </a:prstGeom>
          <a:noFill/>
          <a:ln cap="flat" cmpd="sng" w="9525">
            <a:solidFill>
              <a:srgbClr val="347EB8"/>
            </a:solidFill>
            <a:prstDash val="solid"/>
            <a:round/>
            <a:headEnd len="sm" w="sm" type="none"/>
            <a:tailEnd len="med" w="med" type="triangle"/>
          </a:ln>
        </p:spPr>
      </p:cxnSp>
      <p:cxnSp>
        <p:nvCxnSpPr>
          <p:cNvPr id="1459" name="Google Shape;1459;p73"/>
          <p:cNvCxnSpPr>
            <a:stCxn id="1433" idx="3"/>
            <a:endCxn id="1436" idx="1"/>
          </p:cNvCxnSpPr>
          <p:nvPr/>
        </p:nvCxnSpPr>
        <p:spPr>
          <a:xfrm>
            <a:off x="2930827" y="2068922"/>
            <a:ext cx="717300" cy="889500"/>
          </a:xfrm>
          <a:prstGeom prst="bentConnector3">
            <a:avLst>
              <a:gd fmla="val 49993" name="adj1"/>
            </a:avLst>
          </a:prstGeom>
          <a:noFill/>
          <a:ln cap="flat" cmpd="sng" w="9525">
            <a:solidFill>
              <a:srgbClr val="347EB8"/>
            </a:solidFill>
            <a:prstDash val="solid"/>
            <a:round/>
            <a:headEnd len="sm" w="sm" type="none"/>
            <a:tailEnd len="med" w="med" type="triangle"/>
          </a:ln>
        </p:spPr>
      </p:cxnSp>
      <p:cxnSp>
        <p:nvCxnSpPr>
          <p:cNvPr id="1460" name="Google Shape;1460;p73"/>
          <p:cNvCxnSpPr>
            <a:stCxn id="1431" idx="3"/>
            <a:endCxn id="1453" idx="1"/>
          </p:cNvCxnSpPr>
          <p:nvPr/>
        </p:nvCxnSpPr>
        <p:spPr>
          <a:xfrm>
            <a:off x="1407114" y="3031687"/>
            <a:ext cx="750300" cy="1751100"/>
          </a:xfrm>
          <a:prstGeom prst="bentConnector3">
            <a:avLst>
              <a:gd fmla="val 49996" name="adj1"/>
            </a:avLst>
          </a:prstGeom>
          <a:noFill/>
          <a:ln cap="flat" cmpd="sng" w="9525">
            <a:solidFill>
              <a:srgbClr val="347EB8"/>
            </a:solidFill>
            <a:prstDash val="solid"/>
            <a:round/>
            <a:headEnd len="sm" w="sm" type="none"/>
            <a:tailEnd len="med" w="med" type="triangle"/>
          </a:ln>
        </p:spPr>
      </p:cxnSp>
      <p:cxnSp>
        <p:nvCxnSpPr>
          <p:cNvPr id="1461" name="Google Shape;1461;p73"/>
          <p:cNvCxnSpPr>
            <a:stCxn id="1431" idx="3"/>
            <a:endCxn id="1454" idx="1"/>
          </p:cNvCxnSpPr>
          <p:nvPr/>
        </p:nvCxnSpPr>
        <p:spPr>
          <a:xfrm>
            <a:off x="1407114" y="3031687"/>
            <a:ext cx="934200" cy="1122300"/>
          </a:xfrm>
          <a:prstGeom prst="bentConnector3">
            <a:avLst>
              <a:gd fmla="val 41171" name="adj1"/>
            </a:avLst>
          </a:prstGeom>
          <a:noFill/>
          <a:ln cap="flat" cmpd="sng" w="9525">
            <a:solidFill>
              <a:srgbClr val="347EB8"/>
            </a:solidFill>
            <a:prstDash val="solid"/>
            <a:round/>
            <a:headEnd len="sm" w="sm" type="none"/>
            <a:tailEnd len="med" w="med" type="triangle"/>
          </a:ln>
        </p:spPr>
      </p:cxnSp>
      <p:sp>
        <p:nvSpPr>
          <p:cNvPr id="1462" name="Google Shape;1462;p73"/>
          <p:cNvSpPr txBox="1"/>
          <p:nvPr/>
        </p:nvSpPr>
        <p:spPr>
          <a:xfrm>
            <a:off x="3921082" y="3976441"/>
            <a:ext cx="306494"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a:t>
            </a:r>
            <a:endParaRPr b="0" i="0" sz="1400" u="none" cap="none" strike="noStrike">
              <a:solidFill>
                <a:srgbClr val="000000"/>
              </a:solidFill>
              <a:latin typeface="Arial"/>
              <a:ea typeface="Arial"/>
              <a:cs typeface="Arial"/>
              <a:sym typeface="Arial"/>
            </a:endParaRPr>
          </a:p>
        </p:txBody>
      </p:sp>
      <p:cxnSp>
        <p:nvCxnSpPr>
          <p:cNvPr id="1463" name="Google Shape;1463;p73"/>
          <p:cNvCxnSpPr>
            <a:stCxn id="1431" idx="3"/>
            <a:endCxn id="1433" idx="1"/>
          </p:cNvCxnSpPr>
          <p:nvPr/>
        </p:nvCxnSpPr>
        <p:spPr>
          <a:xfrm flipH="1" rot="10800000">
            <a:off x="1407114" y="2068987"/>
            <a:ext cx="552000" cy="962700"/>
          </a:xfrm>
          <a:prstGeom prst="bentConnector3">
            <a:avLst>
              <a:gd fmla="val 68685" name="adj1"/>
            </a:avLst>
          </a:prstGeom>
          <a:noFill/>
          <a:ln cap="flat" cmpd="sng" w="9525">
            <a:solidFill>
              <a:srgbClr val="347EB8"/>
            </a:solidFill>
            <a:prstDash val="solid"/>
            <a:round/>
            <a:headEnd len="sm" w="sm" type="none"/>
            <a:tailEnd len="med" w="med" type="triangle"/>
          </a:ln>
        </p:spPr>
      </p:cxnSp>
      <p:sp>
        <p:nvSpPr>
          <p:cNvPr id="1464" name="Google Shape;1464;p73"/>
          <p:cNvSpPr txBox="1"/>
          <p:nvPr/>
        </p:nvSpPr>
        <p:spPr>
          <a:xfrm>
            <a:off x="5604243" y="3976441"/>
            <a:ext cx="306494"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a:t>
            </a:r>
            <a:endParaRPr b="0" i="0" sz="1400" u="none" cap="none" strike="noStrike">
              <a:solidFill>
                <a:srgbClr val="000000"/>
              </a:solidFill>
              <a:latin typeface="Arial"/>
              <a:ea typeface="Arial"/>
              <a:cs typeface="Arial"/>
              <a:sym typeface="Arial"/>
            </a:endParaRPr>
          </a:p>
        </p:txBody>
      </p:sp>
      <p:cxnSp>
        <p:nvCxnSpPr>
          <p:cNvPr id="1465" name="Google Shape;1465;p73"/>
          <p:cNvCxnSpPr>
            <a:stCxn id="1454" idx="3"/>
            <a:endCxn id="1462" idx="1"/>
          </p:cNvCxnSpPr>
          <p:nvPr/>
        </p:nvCxnSpPr>
        <p:spPr>
          <a:xfrm flipH="1" rot="10800000">
            <a:off x="2647847" y="4145716"/>
            <a:ext cx="1273200" cy="8400"/>
          </a:xfrm>
          <a:prstGeom prst="straightConnector1">
            <a:avLst/>
          </a:prstGeom>
          <a:noFill/>
          <a:ln cap="flat" cmpd="sng" w="9525">
            <a:solidFill>
              <a:srgbClr val="347EB8"/>
            </a:solidFill>
            <a:prstDash val="solid"/>
            <a:round/>
            <a:headEnd len="sm" w="sm" type="none"/>
            <a:tailEnd len="med" w="med" type="triangle"/>
          </a:ln>
        </p:spPr>
      </p:cxnSp>
      <p:cxnSp>
        <p:nvCxnSpPr>
          <p:cNvPr id="1466" name="Google Shape;1466;p73"/>
          <p:cNvCxnSpPr>
            <a:stCxn id="1462" idx="3"/>
            <a:endCxn id="1464" idx="1"/>
          </p:cNvCxnSpPr>
          <p:nvPr/>
        </p:nvCxnSpPr>
        <p:spPr>
          <a:xfrm>
            <a:off x="4227576" y="4145718"/>
            <a:ext cx="1376700" cy="0"/>
          </a:xfrm>
          <a:prstGeom prst="straightConnector1">
            <a:avLst/>
          </a:prstGeom>
          <a:noFill/>
          <a:ln cap="flat" cmpd="sng" w="9525">
            <a:solidFill>
              <a:srgbClr val="347EB8"/>
            </a:solidFill>
            <a:prstDash val="solid"/>
            <a:round/>
            <a:headEnd len="sm" w="sm" type="none"/>
            <a:tailEnd len="med" w="med" type="triangle"/>
          </a:ln>
        </p:spPr>
      </p:cxnSp>
      <p:sp>
        <p:nvSpPr>
          <p:cNvPr id="1467" name="Google Shape;1467;p73"/>
          <p:cNvSpPr txBox="1"/>
          <p:nvPr/>
        </p:nvSpPr>
        <p:spPr>
          <a:xfrm>
            <a:off x="7020160" y="0"/>
            <a:ext cx="2190023" cy="103105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LEARNING OUTCOMES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SOLUTIONS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1" name="Shape 1471"/>
        <p:cNvGrpSpPr/>
        <p:nvPr/>
      </p:nvGrpSpPr>
      <p:grpSpPr>
        <a:xfrm>
          <a:off x="0" y="0"/>
          <a:ext cx="0" cy="0"/>
          <a:chOff x="0" y="0"/>
          <a:chExt cx="0" cy="0"/>
        </a:xfrm>
      </p:grpSpPr>
      <p:sp>
        <p:nvSpPr>
          <p:cNvPr id="1472" name="Google Shape;1472;p74"/>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GENERATE TEST EXAM ISSUE</a:t>
            </a:r>
            <a:endParaRPr/>
          </a:p>
        </p:txBody>
      </p:sp>
      <p:sp>
        <p:nvSpPr>
          <p:cNvPr id="1473" name="Google Shape;1473;p74"/>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vi" sz="1100"/>
              <a:t>‹#›</a:t>
            </a:fld>
            <a:endParaRPr sz="1100"/>
          </a:p>
        </p:txBody>
      </p:sp>
      <p:sp>
        <p:nvSpPr>
          <p:cNvPr id="1474" name="Google Shape;1474;p74"/>
          <p:cNvSpPr/>
          <p:nvPr/>
        </p:nvSpPr>
        <p:spPr>
          <a:xfrm>
            <a:off x="527090" y="2600800"/>
            <a:ext cx="880024" cy="8617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000"/>
              <a:buFont typeface="Arial"/>
              <a:buNone/>
            </a:pPr>
            <a:r>
              <a:rPr b="0" i="0" lang="vi" sz="5000" u="none" cap="none" strike="noStrike">
                <a:solidFill>
                  <a:srgbClr val="263248"/>
                </a:solidFill>
                <a:latin typeface="Roboto Condensed"/>
                <a:ea typeface="Roboto Condensed"/>
                <a:cs typeface="Roboto Condensed"/>
                <a:sym typeface="Roboto Condensed"/>
              </a:rPr>
              <a:t>📖</a:t>
            </a:r>
            <a:endParaRPr b="0" i="0" sz="5000" u="none" cap="none" strike="noStrike">
              <a:solidFill>
                <a:srgbClr val="000000"/>
              </a:solidFill>
              <a:latin typeface="Arial"/>
              <a:ea typeface="Arial"/>
              <a:cs typeface="Arial"/>
              <a:sym typeface="Arial"/>
            </a:endParaRPr>
          </a:p>
        </p:txBody>
      </p:sp>
      <p:sp>
        <p:nvSpPr>
          <p:cNvPr id="1475" name="Google Shape;1475;p74"/>
          <p:cNvSpPr txBox="1"/>
          <p:nvPr/>
        </p:nvSpPr>
        <p:spPr>
          <a:xfrm>
            <a:off x="206338" y="3354326"/>
            <a:ext cx="1519416" cy="83099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Web-based Java Applications Course</a:t>
            </a:r>
            <a:endParaRPr b="0" i="0" sz="1400" u="none" cap="none" strike="noStrike">
              <a:solidFill>
                <a:srgbClr val="000000"/>
              </a:solidFill>
              <a:latin typeface="Arial"/>
              <a:ea typeface="Arial"/>
              <a:cs typeface="Arial"/>
              <a:sym typeface="Arial"/>
            </a:endParaRPr>
          </a:p>
        </p:txBody>
      </p:sp>
      <p:sp>
        <p:nvSpPr>
          <p:cNvPr id="1476" name="Google Shape;1476;p74"/>
          <p:cNvSpPr txBox="1"/>
          <p:nvPr/>
        </p:nvSpPr>
        <p:spPr>
          <a:xfrm>
            <a:off x="1959136" y="1776535"/>
            <a:ext cx="971691" cy="5847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Chapter 10</a:t>
            </a:r>
            <a:endParaRPr b="0" i="0" sz="1400" u="none" cap="none" strike="noStrike">
              <a:solidFill>
                <a:srgbClr val="000000"/>
              </a:solidFill>
              <a:latin typeface="Arial"/>
              <a:ea typeface="Arial"/>
              <a:cs typeface="Arial"/>
              <a:sym typeface="Arial"/>
            </a:endParaRPr>
          </a:p>
        </p:txBody>
      </p:sp>
      <p:sp>
        <p:nvSpPr>
          <p:cNvPr id="1477" name="Google Shape;1477;p74"/>
          <p:cNvSpPr txBox="1"/>
          <p:nvPr/>
        </p:nvSpPr>
        <p:spPr>
          <a:xfrm>
            <a:off x="3675697" y="1497496"/>
            <a:ext cx="503664"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JSP</a:t>
            </a:r>
            <a:endParaRPr b="0" i="0" sz="1400" u="none" cap="none" strike="noStrike">
              <a:solidFill>
                <a:srgbClr val="000000"/>
              </a:solidFill>
              <a:latin typeface="Arial"/>
              <a:ea typeface="Arial"/>
              <a:cs typeface="Arial"/>
              <a:sym typeface="Arial"/>
            </a:endParaRPr>
          </a:p>
        </p:txBody>
      </p:sp>
      <p:sp>
        <p:nvSpPr>
          <p:cNvPr id="1478" name="Google Shape;1478;p74"/>
          <p:cNvSpPr txBox="1"/>
          <p:nvPr/>
        </p:nvSpPr>
        <p:spPr>
          <a:xfrm>
            <a:off x="3518399" y="2203902"/>
            <a:ext cx="1008609"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Java bean</a:t>
            </a:r>
            <a:endParaRPr b="0" i="0" sz="1400" u="none" cap="none" strike="noStrike">
              <a:solidFill>
                <a:srgbClr val="000000"/>
              </a:solidFill>
              <a:latin typeface="Arial"/>
              <a:ea typeface="Arial"/>
              <a:cs typeface="Arial"/>
              <a:sym typeface="Arial"/>
            </a:endParaRPr>
          </a:p>
        </p:txBody>
      </p:sp>
      <p:sp>
        <p:nvSpPr>
          <p:cNvPr id="1479" name="Google Shape;1479;p74"/>
          <p:cNvSpPr txBox="1"/>
          <p:nvPr/>
        </p:nvSpPr>
        <p:spPr>
          <a:xfrm>
            <a:off x="3648020" y="2789177"/>
            <a:ext cx="740908"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Servlet</a:t>
            </a:r>
            <a:endParaRPr b="0" i="0" sz="1400" u="none" cap="none" strike="noStrike">
              <a:solidFill>
                <a:srgbClr val="000000"/>
              </a:solidFill>
              <a:latin typeface="Arial"/>
              <a:ea typeface="Arial"/>
              <a:cs typeface="Arial"/>
              <a:sym typeface="Arial"/>
            </a:endParaRPr>
          </a:p>
        </p:txBody>
      </p:sp>
      <p:sp>
        <p:nvSpPr>
          <p:cNvPr id="1480" name="Google Shape;1480;p74"/>
          <p:cNvSpPr txBox="1"/>
          <p:nvPr/>
        </p:nvSpPr>
        <p:spPr>
          <a:xfrm>
            <a:off x="3659289" y="3403743"/>
            <a:ext cx="671979"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HTML</a:t>
            </a:r>
            <a:endParaRPr b="0" i="0" sz="1400" u="none" cap="none" strike="noStrike">
              <a:solidFill>
                <a:srgbClr val="000000"/>
              </a:solidFill>
              <a:latin typeface="Arial"/>
              <a:ea typeface="Arial"/>
              <a:cs typeface="Arial"/>
              <a:sym typeface="Arial"/>
            </a:endParaRPr>
          </a:p>
        </p:txBody>
      </p:sp>
      <p:sp>
        <p:nvSpPr>
          <p:cNvPr id="1481" name="Google Shape;1481;p74"/>
          <p:cNvSpPr txBox="1"/>
          <p:nvPr/>
        </p:nvSpPr>
        <p:spPr>
          <a:xfrm>
            <a:off x="3629210" y="4490435"/>
            <a:ext cx="1031051" cy="5847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Course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Objectives</a:t>
            </a:r>
            <a:endParaRPr b="0" i="0" sz="1400" u="none" cap="none" strike="noStrike">
              <a:solidFill>
                <a:srgbClr val="000000"/>
              </a:solidFill>
              <a:latin typeface="Arial"/>
              <a:ea typeface="Arial"/>
              <a:cs typeface="Arial"/>
              <a:sym typeface="Arial"/>
            </a:endParaRPr>
          </a:p>
        </p:txBody>
      </p:sp>
      <p:sp>
        <p:nvSpPr>
          <p:cNvPr id="1482" name="Google Shape;1482;p74"/>
          <p:cNvSpPr txBox="1"/>
          <p:nvPr/>
        </p:nvSpPr>
        <p:spPr>
          <a:xfrm>
            <a:off x="5138709" y="1490382"/>
            <a:ext cx="1247457"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10 Questions</a:t>
            </a:r>
            <a:endParaRPr b="0" i="0" sz="1400" u="none" cap="none" strike="noStrike">
              <a:solidFill>
                <a:srgbClr val="000000"/>
              </a:solidFill>
              <a:latin typeface="Arial"/>
              <a:ea typeface="Arial"/>
              <a:cs typeface="Arial"/>
              <a:sym typeface="Arial"/>
            </a:endParaRPr>
          </a:p>
        </p:txBody>
      </p:sp>
      <p:sp>
        <p:nvSpPr>
          <p:cNvPr id="1483" name="Google Shape;1483;p74"/>
          <p:cNvSpPr txBox="1"/>
          <p:nvPr/>
        </p:nvSpPr>
        <p:spPr>
          <a:xfrm>
            <a:off x="5147982" y="2200679"/>
            <a:ext cx="1247457"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10 Questions</a:t>
            </a:r>
            <a:endParaRPr b="0" i="0" sz="1400" u="none" cap="none" strike="noStrike">
              <a:solidFill>
                <a:srgbClr val="000000"/>
              </a:solidFill>
              <a:latin typeface="Arial"/>
              <a:ea typeface="Arial"/>
              <a:cs typeface="Arial"/>
              <a:sym typeface="Arial"/>
            </a:endParaRPr>
          </a:p>
        </p:txBody>
      </p:sp>
      <p:sp>
        <p:nvSpPr>
          <p:cNvPr id="1484" name="Google Shape;1484;p74"/>
          <p:cNvSpPr txBox="1"/>
          <p:nvPr/>
        </p:nvSpPr>
        <p:spPr>
          <a:xfrm>
            <a:off x="5133762" y="2785154"/>
            <a:ext cx="1247457"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10 Questions</a:t>
            </a:r>
            <a:endParaRPr b="0" i="0" sz="1400" u="none" cap="none" strike="noStrike">
              <a:solidFill>
                <a:srgbClr val="000000"/>
              </a:solidFill>
              <a:latin typeface="Arial"/>
              <a:ea typeface="Arial"/>
              <a:cs typeface="Arial"/>
              <a:sym typeface="Arial"/>
            </a:endParaRPr>
          </a:p>
        </p:txBody>
      </p:sp>
      <p:sp>
        <p:nvSpPr>
          <p:cNvPr id="1485" name="Google Shape;1485;p74"/>
          <p:cNvSpPr txBox="1"/>
          <p:nvPr/>
        </p:nvSpPr>
        <p:spPr>
          <a:xfrm>
            <a:off x="5117084" y="3397690"/>
            <a:ext cx="1247457"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10 Questions</a:t>
            </a:r>
            <a:endParaRPr b="0" i="0" sz="1400" u="none" cap="none" strike="noStrike">
              <a:solidFill>
                <a:srgbClr val="000000"/>
              </a:solidFill>
              <a:latin typeface="Arial"/>
              <a:ea typeface="Arial"/>
              <a:cs typeface="Arial"/>
              <a:sym typeface="Arial"/>
            </a:endParaRPr>
          </a:p>
        </p:txBody>
      </p:sp>
      <p:sp>
        <p:nvSpPr>
          <p:cNvPr id="1486" name="Google Shape;1486;p74"/>
          <p:cNvSpPr txBox="1"/>
          <p:nvPr/>
        </p:nvSpPr>
        <p:spPr>
          <a:xfrm>
            <a:off x="5248510" y="4613545"/>
            <a:ext cx="1247457"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10 Questions</a:t>
            </a:r>
            <a:endParaRPr b="0" i="0" sz="1400" u="none" cap="none" strike="noStrike">
              <a:solidFill>
                <a:srgbClr val="000000"/>
              </a:solidFill>
              <a:latin typeface="Arial"/>
              <a:ea typeface="Arial"/>
              <a:cs typeface="Arial"/>
              <a:sym typeface="Arial"/>
            </a:endParaRPr>
          </a:p>
        </p:txBody>
      </p:sp>
      <p:cxnSp>
        <p:nvCxnSpPr>
          <p:cNvPr id="1487" name="Google Shape;1487;p74"/>
          <p:cNvCxnSpPr>
            <a:stCxn id="1477" idx="3"/>
            <a:endCxn id="1482" idx="1"/>
          </p:cNvCxnSpPr>
          <p:nvPr/>
        </p:nvCxnSpPr>
        <p:spPr>
          <a:xfrm flipH="1" rot="10800000">
            <a:off x="4179361" y="1659573"/>
            <a:ext cx="959400" cy="7200"/>
          </a:xfrm>
          <a:prstGeom prst="straightConnector1">
            <a:avLst/>
          </a:prstGeom>
          <a:noFill/>
          <a:ln cap="flat" cmpd="sng" w="9525">
            <a:solidFill>
              <a:srgbClr val="347EB8"/>
            </a:solidFill>
            <a:prstDash val="solid"/>
            <a:round/>
            <a:headEnd len="sm" w="sm" type="none"/>
            <a:tailEnd len="med" w="med" type="triangle"/>
          </a:ln>
        </p:spPr>
      </p:cxnSp>
      <p:cxnSp>
        <p:nvCxnSpPr>
          <p:cNvPr id="1488" name="Google Shape;1488;p74"/>
          <p:cNvCxnSpPr>
            <a:stCxn id="1478" idx="3"/>
            <a:endCxn id="1483" idx="1"/>
          </p:cNvCxnSpPr>
          <p:nvPr/>
        </p:nvCxnSpPr>
        <p:spPr>
          <a:xfrm flipH="1" rot="10800000">
            <a:off x="4527008" y="2369879"/>
            <a:ext cx="621000" cy="3300"/>
          </a:xfrm>
          <a:prstGeom prst="straightConnector1">
            <a:avLst/>
          </a:prstGeom>
          <a:noFill/>
          <a:ln cap="flat" cmpd="sng" w="9525">
            <a:solidFill>
              <a:srgbClr val="347EB8"/>
            </a:solidFill>
            <a:prstDash val="solid"/>
            <a:round/>
            <a:headEnd len="sm" w="sm" type="none"/>
            <a:tailEnd len="med" w="med" type="triangle"/>
          </a:ln>
        </p:spPr>
      </p:cxnSp>
      <p:cxnSp>
        <p:nvCxnSpPr>
          <p:cNvPr id="1489" name="Google Shape;1489;p74"/>
          <p:cNvCxnSpPr>
            <a:stCxn id="1479" idx="3"/>
            <a:endCxn id="1484" idx="1"/>
          </p:cNvCxnSpPr>
          <p:nvPr/>
        </p:nvCxnSpPr>
        <p:spPr>
          <a:xfrm flipH="1" rot="10800000">
            <a:off x="4388928" y="2954554"/>
            <a:ext cx="744900" cy="3900"/>
          </a:xfrm>
          <a:prstGeom prst="straightConnector1">
            <a:avLst/>
          </a:prstGeom>
          <a:noFill/>
          <a:ln cap="flat" cmpd="sng" w="9525">
            <a:solidFill>
              <a:srgbClr val="347EB8"/>
            </a:solidFill>
            <a:prstDash val="solid"/>
            <a:round/>
            <a:headEnd len="sm" w="sm" type="none"/>
            <a:tailEnd len="med" w="med" type="triangle"/>
          </a:ln>
        </p:spPr>
      </p:cxnSp>
      <p:cxnSp>
        <p:nvCxnSpPr>
          <p:cNvPr id="1490" name="Google Shape;1490;p74"/>
          <p:cNvCxnSpPr>
            <a:stCxn id="1480" idx="3"/>
            <a:endCxn id="1485" idx="1"/>
          </p:cNvCxnSpPr>
          <p:nvPr/>
        </p:nvCxnSpPr>
        <p:spPr>
          <a:xfrm flipH="1" rot="10800000">
            <a:off x="4331268" y="3567020"/>
            <a:ext cx="785700" cy="6000"/>
          </a:xfrm>
          <a:prstGeom prst="straightConnector1">
            <a:avLst/>
          </a:prstGeom>
          <a:noFill/>
          <a:ln cap="flat" cmpd="sng" w="9525">
            <a:solidFill>
              <a:srgbClr val="347EB8"/>
            </a:solidFill>
            <a:prstDash val="solid"/>
            <a:round/>
            <a:headEnd len="sm" w="sm" type="none"/>
            <a:tailEnd len="med" w="med" type="triangle"/>
          </a:ln>
        </p:spPr>
      </p:cxnSp>
      <p:cxnSp>
        <p:nvCxnSpPr>
          <p:cNvPr id="1491" name="Google Shape;1491;p74"/>
          <p:cNvCxnSpPr>
            <a:stCxn id="1481" idx="3"/>
            <a:endCxn id="1486" idx="1"/>
          </p:cNvCxnSpPr>
          <p:nvPr/>
        </p:nvCxnSpPr>
        <p:spPr>
          <a:xfrm>
            <a:off x="4660261" y="4782823"/>
            <a:ext cx="588300" cy="0"/>
          </a:xfrm>
          <a:prstGeom prst="straightConnector1">
            <a:avLst/>
          </a:prstGeom>
          <a:noFill/>
          <a:ln cap="flat" cmpd="sng" w="9525">
            <a:solidFill>
              <a:srgbClr val="347EB8"/>
            </a:solidFill>
            <a:prstDash val="solid"/>
            <a:round/>
            <a:headEnd len="sm" w="sm" type="none"/>
            <a:tailEnd len="med" w="med" type="triangle"/>
          </a:ln>
        </p:spPr>
      </p:cxnSp>
      <p:pic>
        <p:nvPicPr>
          <p:cNvPr id="1492" name="Google Shape;1492;p74"/>
          <p:cNvPicPr preferRelativeResize="0"/>
          <p:nvPr/>
        </p:nvPicPr>
        <p:blipFill rotWithShape="1">
          <a:blip r:embed="rId3">
            <a:alphaModFix/>
          </a:blip>
          <a:srcRect b="0" l="0" r="0" t="0"/>
          <a:stretch/>
        </p:blipFill>
        <p:spPr>
          <a:xfrm flipH="1">
            <a:off x="7787909" y="2435873"/>
            <a:ext cx="701272" cy="687113"/>
          </a:xfrm>
          <a:prstGeom prst="rect">
            <a:avLst/>
          </a:prstGeom>
          <a:noFill/>
          <a:ln>
            <a:noFill/>
          </a:ln>
        </p:spPr>
      </p:pic>
      <p:cxnSp>
        <p:nvCxnSpPr>
          <p:cNvPr id="1493" name="Google Shape;1493;p74"/>
          <p:cNvCxnSpPr>
            <a:stCxn id="1492" idx="3"/>
            <a:endCxn id="1486" idx="3"/>
          </p:cNvCxnSpPr>
          <p:nvPr/>
        </p:nvCxnSpPr>
        <p:spPr>
          <a:xfrm flipH="1">
            <a:off x="6496109" y="2779430"/>
            <a:ext cx="1291800" cy="2003400"/>
          </a:xfrm>
          <a:prstGeom prst="straightConnector1">
            <a:avLst/>
          </a:prstGeom>
          <a:noFill/>
          <a:ln cap="flat" cmpd="sng" w="9525">
            <a:solidFill>
              <a:srgbClr val="347EB8"/>
            </a:solidFill>
            <a:prstDash val="solid"/>
            <a:round/>
            <a:headEnd len="sm" w="sm" type="none"/>
            <a:tailEnd len="med" w="med" type="triangle"/>
          </a:ln>
        </p:spPr>
      </p:cxnSp>
      <p:cxnSp>
        <p:nvCxnSpPr>
          <p:cNvPr id="1494" name="Google Shape;1494;p74"/>
          <p:cNvCxnSpPr>
            <a:stCxn id="1495" idx="2"/>
          </p:cNvCxnSpPr>
          <p:nvPr/>
        </p:nvCxnSpPr>
        <p:spPr>
          <a:xfrm>
            <a:off x="7061079" y="1772345"/>
            <a:ext cx="0" cy="3179700"/>
          </a:xfrm>
          <a:prstGeom prst="straightConnector1">
            <a:avLst/>
          </a:prstGeom>
          <a:noFill/>
          <a:ln cap="flat" cmpd="sng" w="9525">
            <a:solidFill>
              <a:srgbClr val="347EB8"/>
            </a:solidFill>
            <a:prstDash val="dash"/>
            <a:round/>
            <a:headEnd len="sm" w="sm" type="none"/>
            <a:tailEnd len="sm" w="sm" type="none"/>
          </a:ln>
        </p:spPr>
      </p:cxnSp>
      <p:sp>
        <p:nvSpPr>
          <p:cNvPr id="1495" name="Google Shape;1495;p74"/>
          <p:cNvSpPr txBox="1"/>
          <p:nvPr/>
        </p:nvSpPr>
        <p:spPr>
          <a:xfrm>
            <a:off x="6294450" y="1187570"/>
            <a:ext cx="1533258" cy="5847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Generate test exam</a:t>
            </a:r>
            <a:endParaRPr b="0" i="0" sz="1400" u="none" cap="none" strike="noStrike">
              <a:solidFill>
                <a:srgbClr val="000000"/>
              </a:solidFill>
              <a:latin typeface="Arial"/>
              <a:ea typeface="Arial"/>
              <a:cs typeface="Arial"/>
              <a:sym typeface="Arial"/>
            </a:endParaRPr>
          </a:p>
        </p:txBody>
      </p:sp>
      <p:sp>
        <p:nvSpPr>
          <p:cNvPr id="1496" name="Google Shape;1496;p74"/>
          <p:cNvSpPr txBox="1"/>
          <p:nvPr/>
        </p:nvSpPr>
        <p:spPr>
          <a:xfrm>
            <a:off x="7482992" y="3161201"/>
            <a:ext cx="1026243"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Test exam</a:t>
            </a:r>
            <a:endParaRPr b="0" i="0" sz="1400" u="none" cap="none" strike="noStrike">
              <a:solidFill>
                <a:srgbClr val="000000"/>
              </a:solidFill>
              <a:latin typeface="Arial"/>
              <a:ea typeface="Arial"/>
              <a:cs typeface="Arial"/>
              <a:sym typeface="Arial"/>
            </a:endParaRPr>
          </a:p>
        </p:txBody>
      </p:sp>
      <p:sp>
        <p:nvSpPr>
          <p:cNvPr id="1497" name="Google Shape;1497;p74"/>
          <p:cNvSpPr txBox="1"/>
          <p:nvPr/>
        </p:nvSpPr>
        <p:spPr>
          <a:xfrm>
            <a:off x="2157356" y="4613546"/>
            <a:ext cx="966931"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Chapter 1</a:t>
            </a:r>
            <a:endParaRPr b="0" i="0" sz="1400" u="none" cap="none" strike="noStrike">
              <a:solidFill>
                <a:srgbClr val="000000"/>
              </a:solidFill>
              <a:latin typeface="Arial"/>
              <a:ea typeface="Arial"/>
              <a:cs typeface="Arial"/>
              <a:sym typeface="Arial"/>
            </a:endParaRPr>
          </a:p>
        </p:txBody>
      </p:sp>
      <p:sp>
        <p:nvSpPr>
          <p:cNvPr id="1498" name="Google Shape;1498;p74"/>
          <p:cNvSpPr txBox="1"/>
          <p:nvPr/>
        </p:nvSpPr>
        <p:spPr>
          <a:xfrm>
            <a:off x="2341353" y="3984839"/>
            <a:ext cx="306494"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a:t>
            </a:r>
            <a:endParaRPr b="0" i="0" sz="1400" u="none" cap="none" strike="noStrike">
              <a:solidFill>
                <a:srgbClr val="000000"/>
              </a:solidFill>
              <a:latin typeface="Arial"/>
              <a:ea typeface="Arial"/>
              <a:cs typeface="Arial"/>
              <a:sym typeface="Arial"/>
            </a:endParaRPr>
          </a:p>
        </p:txBody>
      </p:sp>
      <p:cxnSp>
        <p:nvCxnSpPr>
          <p:cNvPr id="1499" name="Google Shape;1499;p74"/>
          <p:cNvCxnSpPr>
            <a:stCxn id="1497" idx="3"/>
            <a:endCxn id="1481" idx="1"/>
          </p:cNvCxnSpPr>
          <p:nvPr/>
        </p:nvCxnSpPr>
        <p:spPr>
          <a:xfrm>
            <a:off x="3124287" y="4782823"/>
            <a:ext cx="504900" cy="0"/>
          </a:xfrm>
          <a:prstGeom prst="straightConnector1">
            <a:avLst/>
          </a:prstGeom>
          <a:noFill/>
          <a:ln cap="flat" cmpd="sng" w="9525">
            <a:solidFill>
              <a:srgbClr val="347EB8"/>
            </a:solidFill>
            <a:prstDash val="solid"/>
            <a:round/>
            <a:headEnd len="sm" w="sm" type="none"/>
            <a:tailEnd len="med" w="med" type="triangle"/>
          </a:ln>
        </p:spPr>
      </p:cxnSp>
      <p:cxnSp>
        <p:nvCxnSpPr>
          <p:cNvPr id="1500" name="Google Shape;1500;p74"/>
          <p:cNvCxnSpPr>
            <a:stCxn id="1476" idx="3"/>
            <a:endCxn id="1478" idx="1"/>
          </p:cNvCxnSpPr>
          <p:nvPr/>
        </p:nvCxnSpPr>
        <p:spPr>
          <a:xfrm>
            <a:off x="2930827" y="2068922"/>
            <a:ext cx="587700" cy="304200"/>
          </a:xfrm>
          <a:prstGeom prst="bentConnector3">
            <a:avLst>
              <a:gd fmla="val 61688" name="adj1"/>
            </a:avLst>
          </a:prstGeom>
          <a:noFill/>
          <a:ln cap="flat" cmpd="sng" w="9525">
            <a:solidFill>
              <a:srgbClr val="347EB8"/>
            </a:solidFill>
            <a:prstDash val="solid"/>
            <a:round/>
            <a:headEnd len="sm" w="sm" type="none"/>
            <a:tailEnd len="med" w="med" type="triangle"/>
          </a:ln>
        </p:spPr>
      </p:cxnSp>
      <p:cxnSp>
        <p:nvCxnSpPr>
          <p:cNvPr id="1501" name="Google Shape;1501;p74"/>
          <p:cNvCxnSpPr>
            <a:stCxn id="1476" idx="3"/>
            <a:endCxn id="1477" idx="1"/>
          </p:cNvCxnSpPr>
          <p:nvPr/>
        </p:nvCxnSpPr>
        <p:spPr>
          <a:xfrm flipH="1" rot="10800000">
            <a:off x="2930827" y="1666922"/>
            <a:ext cx="744900" cy="402000"/>
          </a:xfrm>
          <a:prstGeom prst="bentConnector3">
            <a:avLst>
              <a:gd fmla="val 48152" name="adj1"/>
            </a:avLst>
          </a:prstGeom>
          <a:noFill/>
          <a:ln cap="flat" cmpd="sng" w="9525">
            <a:solidFill>
              <a:srgbClr val="347EB8"/>
            </a:solidFill>
            <a:prstDash val="solid"/>
            <a:round/>
            <a:headEnd len="sm" w="sm" type="none"/>
            <a:tailEnd len="med" w="med" type="triangle"/>
          </a:ln>
        </p:spPr>
      </p:cxnSp>
      <p:cxnSp>
        <p:nvCxnSpPr>
          <p:cNvPr id="1502" name="Google Shape;1502;p74"/>
          <p:cNvCxnSpPr>
            <a:stCxn id="1476" idx="3"/>
            <a:endCxn id="1480" idx="1"/>
          </p:cNvCxnSpPr>
          <p:nvPr/>
        </p:nvCxnSpPr>
        <p:spPr>
          <a:xfrm>
            <a:off x="2930827" y="2068922"/>
            <a:ext cx="728400" cy="1504200"/>
          </a:xfrm>
          <a:prstGeom prst="bentConnector3">
            <a:avLst>
              <a:gd fmla="val 50004" name="adj1"/>
            </a:avLst>
          </a:prstGeom>
          <a:noFill/>
          <a:ln cap="flat" cmpd="sng" w="9525">
            <a:solidFill>
              <a:srgbClr val="347EB8"/>
            </a:solidFill>
            <a:prstDash val="solid"/>
            <a:round/>
            <a:headEnd len="sm" w="sm" type="none"/>
            <a:tailEnd len="med" w="med" type="triangle"/>
          </a:ln>
        </p:spPr>
      </p:cxnSp>
      <p:cxnSp>
        <p:nvCxnSpPr>
          <p:cNvPr id="1503" name="Google Shape;1503;p74"/>
          <p:cNvCxnSpPr>
            <a:stCxn id="1476" idx="3"/>
            <a:endCxn id="1479" idx="1"/>
          </p:cNvCxnSpPr>
          <p:nvPr/>
        </p:nvCxnSpPr>
        <p:spPr>
          <a:xfrm>
            <a:off x="2930827" y="2068922"/>
            <a:ext cx="717300" cy="889500"/>
          </a:xfrm>
          <a:prstGeom prst="bentConnector3">
            <a:avLst>
              <a:gd fmla="val 49993" name="adj1"/>
            </a:avLst>
          </a:prstGeom>
          <a:noFill/>
          <a:ln cap="flat" cmpd="sng" w="9525">
            <a:solidFill>
              <a:srgbClr val="347EB8"/>
            </a:solidFill>
            <a:prstDash val="solid"/>
            <a:round/>
            <a:headEnd len="sm" w="sm" type="none"/>
            <a:tailEnd len="med" w="med" type="triangle"/>
          </a:ln>
        </p:spPr>
      </p:cxnSp>
      <p:cxnSp>
        <p:nvCxnSpPr>
          <p:cNvPr id="1504" name="Google Shape;1504;p74"/>
          <p:cNvCxnSpPr>
            <a:stCxn id="1474" idx="3"/>
            <a:endCxn id="1497" idx="1"/>
          </p:cNvCxnSpPr>
          <p:nvPr/>
        </p:nvCxnSpPr>
        <p:spPr>
          <a:xfrm>
            <a:off x="1407114" y="3031687"/>
            <a:ext cx="750300" cy="1751100"/>
          </a:xfrm>
          <a:prstGeom prst="bentConnector3">
            <a:avLst>
              <a:gd fmla="val 49996" name="adj1"/>
            </a:avLst>
          </a:prstGeom>
          <a:noFill/>
          <a:ln cap="flat" cmpd="sng" w="9525">
            <a:solidFill>
              <a:srgbClr val="347EB8"/>
            </a:solidFill>
            <a:prstDash val="solid"/>
            <a:round/>
            <a:headEnd len="sm" w="sm" type="none"/>
            <a:tailEnd len="med" w="med" type="triangle"/>
          </a:ln>
        </p:spPr>
      </p:cxnSp>
      <p:cxnSp>
        <p:nvCxnSpPr>
          <p:cNvPr id="1505" name="Google Shape;1505;p74"/>
          <p:cNvCxnSpPr>
            <a:stCxn id="1474" idx="3"/>
            <a:endCxn id="1498" idx="1"/>
          </p:cNvCxnSpPr>
          <p:nvPr/>
        </p:nvCxnSpPr>
        <p:spPr>
          <a:xfrm>
            <a:off x="1407114" y="3031687"/>
            <a:ext cx="934200" cy="1122300"/>
          </a:xfrm>
          <a:prstGeom prst="bentConnector3">
            <a:avLst>
              <a:gd fmla="val 41171" name="adj1"/>
            </a:avLst>
          </a:prstGeom>
          <a:noFill/>
          <a:ln cap="flat" cmpd="sng" w="9525">
            <a:solidFill>
              <a:srgbClr val="347EB8"/>
            </a:solidFill>
            <a:prstDash val="solid"/>
            <a:round/>
            <a:headEnd len="sm" w="sm" type="none"/>
            <a:tailEnd len="med" w="med" type="triangle"/>
          </a:ln>
        </p:spPr>
      </p:cxnSp>
      <p:sp>
        <p:nvSpPr>
          <p:cNvPr id="1506" name="Google Shape;1506;p74"/>
          <p:cNvSpPr txBox="1"/>
          <p:nvPr/>
        </p:nvSpPr>
        <p:spPr>
          <a:xfrm>
            <a:off x="3921082" y="3976441"/>
            <a:ext cx="306494"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a:t>
            </a:r>
            <a:endParaRPr b="0" i="0" sz="1400" u="none" cap="none" strike="noStrike">
              <a:solidFill>
                <a:srgbClr val="000000"/>
              </a:solidFill>
              <a:latin typeface="Arial"/>
              <a:ea typeface="Arial"/>
              <a:cs typeface="Arial"/>
              <a:sym typeface="Arial"/>
            </a:endParaRPr>
          </a:p>
        </p:txBody>
      </p:sp>
      <p:cxnSp>
        <p:nvCxnSpPr>
          <p:cNvPr id="1507" name="Google Shape;1507;p74"/>
          <p:cNvCxnSpPr>
            <a:stCxn id="1474" idx="3"/>
            <a:endCxn id="1476" idx="1"/>
          </p:cNvCxnSpPr>
          <p:nvPr/>
        </p:nvCxnSpPr>
        <p:spPr>
          <a:xfrm flipH="1" rot="10800000">
            <a:off x="1407114" y="2068987"/>
            <a:ext cx="552000" cy="962700"/>
          </a:xfrm>
          <a:prstGeom prst="bentConnector3">
            <a:avLst>
              <a:gd fmla="val 68685" name="adj1"/>
            </a:avLst>
          </a:prstGeom>
          <a:noFill/>
          <a:ln cap="flat" cmpd="sng" w="9525">
            <a:solidFill>
              <a:srgbClr val="347EB8"/>
            </a:solidFill>
            <a:prstDash val="solid"/>
            <a:round/>
            <a:headEnd len="sm" w="sm" type="none"/>
            <a:tailEnd len="med" w="med" type="triangle"/>
          </a:ln>
        </p:spPr>
      </p:cxnSp>
      <p:sp>
        <p:nvSpPr>
          <p:cNvPr id="1508" name="Google Shape;1508;p74"/>
          <p:cNvSpPr txBox="1"/>
          <p:nvPr/>
        </p:nvSpPr>
        <p:spPr>
          <a:xfrm>
            <a:off x="5604243" y="3976441"/>
            <a:ext cx="306494"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a:t>
            </a:r>
            <a:endParaRPr b="0" i="0" sz="1400" u="none" cap="none" strike="noStrike">
              <a:solidFill>
                <a:srgbClr val="000000"/>
              </a:solidFill>
              <a:latin typeface="Arial"/>
              <a:ea typeface="Arial"/>
              <a:cs typeface="Arial"/>
              <a:sym typeface="Arial"/>
            </a:endParaRPr>
          </a:p>
        </p:txBody>
      </p:sp>
      <p:cxnSp>
        <p:nvCxnSpPr>
          <p:cNvPr id="1509" name="Google Shape;1509;p74"/>
          <p:cNvCxnSpPr>
            <a:stCxn id="1498" idx="3"/>
            <a:endCxn id="1506" idx="1"/>
          </p:cNvCxnSpPr>
          <p:nvPr/>
        </p:nvCxnSpPr>
        <p:spPr>
          <a:xfrm flipH="1" rot="10800000">
            <a:off x="2647847" y="4145716"/>
            <a:ext cx="1273200" cy="8400"/>
          </a:xfrm>
          <a:prstGeom prst="straightConnector1">
            <a:avLst/>
          </a:prstGeom>
          <a:noFill/>
          <a:ln cap="flat" cmpd="sng" w="9525">
            <a:solidFill>
              <a:srgbClr val="347EB8"/>
            </a:solidFill>
            <a:prstDash val="solid"/>
            <a:round/>
            <a:headEnd len="sm" w="sm" type="none"/>
            <a:tailEnd len="med" w="med" type="triangle"/>
          </a:ln>
        </p:spPr>
      </p:cxnSp>
      <p:cxnSp>
        <p:nvCxnSpPr>
          <p:cNvPr id="1510" name="Google Shape;1510;p74"/>
          <p:cNvCxnSpPr>
            <a:stCxn id="1506" idx="3"/>
            <a:endCxn id="1508" idx="1"/>
          </p:cNvCxnSpPr>
          <p:nvPr/>
        </p:nvCxnSpPr>
        <p:spPr>
          <a:xfrm>
            <a:off x="4227576" y="4145718"/>
            <a:ext cx="1376700" cy="0"/>
          </a:xfrm>
          <a:prstGeom prst="straightConnector1">
            <a:avLst/>
          </a:prstGeom>
          <a:noFill/>
          <a:ln cap="flat" cmpd="sng" w="9525">
            <a:solidFill>
              <a:srgbClr val="347EB8"/>
            </a:solidFill>
            <a:prstDash val="solid"/>
            <a:round/>
            <a:headEnd len="sm" w="sm" type="none"/>
            <a:tailEnd len="med" w="med" type="triangle"/>
          </a:ln>
        </p:spPr>
      </p:cxnSp>
      <p:sp>
        <p:nvSpPr>
          <p:cNvPr id="1511" name="Google Shape;1511;p74"/>
          <p:cNvSpPr txBox="1"/>
          <p:nvPr/>
        </p:nvSpPr>
        <p:spPr>
          <a:xfrm>
            <a:off x="7020160" y="0"/>
            <a:ext cx="2190023" cy="103105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LEARNING OUTCOMES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SOLUTIONS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5" name="Shape 1515"/>
        <p:cNvGrpSpPr/>
        <p:nvPr/>
      </p:nvGrpSpPr>
      <p:grpSpPr>
        <a:xfrm>
          <a:off x="0" y="0"/>
          <a:ext cx="0" cy="0"/>
          <a:chOff x="0" y="0"/>
          <a:chExt cx="0" cy="0"/>
        </a:xfrm>
      </p:grpSpPr>
      <p:sp>
        <p:nvSpPr>
          <p:cNvPr id="1516" name="Google Shape;1516;p75"/>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GENERATE TEST EXAM ISSUE</a:t>
            </a:r>
            <a:endParaRPr/>
          </a:p>
        </p:txBody>
      </p:sp>
      <p:sp>
        <p:nvSpPr>
          <p:cNvPr id="1517" name="Google Shape;1517;p75"/>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vi" sz="1100"/>
              <a:t>‹#›</a:t>
            </a:fld>
            <a:endParaRPr sz="1100"/>
          </a:p>
        </p:txBody>
      </p:sp>
      <p:sp>
        <p:nvSpPr>
          <p:cNvPr id="1518" name="Google Shape;1518;p75"/>
          <p:cNvSpPr/>
          <p:nvPr/>
        </p:nvSpPr>
        <p:spPr>
          <a:xfrm>
            <a:off x="527090" y="2600800"/>
            <a:ext cx="880024" cy="8617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000"/>
              <a:buFont typeface="Arial"/>
              <a:buNone/>
            </a:pPr>
            <a:r>
              <a:rPr b="0" i="0" lang="vi" sz="5000" u="none" cap="none" strike="noStrike">
                <a:solidFill>
                  <a:srgbClr val="263248"/>
                </a:solidFill>
                <a:latin typeface="Roboto Condensed"/>
                <a:ea typeface="Roboto Condensed"/>
                <a:cs typeface="Roboto Condensed"/>
                <a:sym typeface="Roboto Condensed"/>
              </a:rPr>
              <a:t>📖</a:t>
            </a:r>
            <a:endParaRPr b="0" i="0" sz="5000" u="none" cap="none" strike="noStrike">
              <a:solidFill>
                <a:srgbClr val="000000"/>
              </a:solidFill>
              <a:latin typeface="Arial"/>
              <a:ea typeface="Arial"/>
              <a:cs typeface="Arial"/>
              <a:sym typeface="Arial"/>
            </a:endParaRPr>
          </a:p>
        </p:txBody>
      </p:sp>
      <p:sp>
        <p:nvSpPr>
          <p:cNvPr id="1519" name="Google Shape;1519;p75"/>
          <p:cNvSpPr txBox="1"/>
          <p:nvPr/>
        </p:nvSpPr>
        <p:spPr>
          <a:xfrm>
            <a:off x="206338" y="3354326"/>
            <a:ext cx="1519416" cy="83099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Web-based Java Applications Course</a:t>
            </a:r>
            <a:endParaRPr b="0" i="0" sz="1400" u="none" cap="none" strike="noStrike">
              <a:solidFill>
                <a:srgbClr val="000000"/>
              </a:solidFill>
              <a:latin typeface="Arial"/>
              <a:ea typeface="Arial"/>
              <a:cs typeface="Arial"/>
              <a:sym typeface="Arial"/>
            </a:endParaRPr>
          </a:p>
        </p:txBody>
      </p:sp>
      <p:sp>
        <p:nvSpPr>
          <p:cNvPr id="1520" name="Google Shape;1520;p75"/>
          <p:cNvSpPr txBox="1"/>
          <p:nvPr/>
        </p:nvSpPr>
        <p:spPr>
          <a:xfrm>
            <a:off x="1959136" y="1776535"/>
            <a:ext cx="971691" cy="5847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Chapter 10</a:t>
            </a:r>
            <a:endParaRPr b="0" i="0" sz="1400" u="none" cap="none" strike="noStrike">
              <a:solidFill>
                <a:srgbClr val="000000"/>
              </a:solidFill>
              <a:latin typeface="Arial"/>
              <a:ea typeface="Arial"/>
              <a:cs typeface="Arial"/>
              <a:sym typeface="Arial"/>
            </a:endParaRPr>
          </a:p>
        </p:txBody>
      </p:sp>
      <p:sp>
        <p:nvSpPr>
          <p:cNvPr id="1521" name="Google Shape;1521;p75"/>
          <p:cNvSpPr txBox="1"/>
          <p:nvPr/>
        </p:nvSpPr>
        <p:spPr>
          <a:xfrm>
            <a:off x="3675697" y="1497496"/>
            <a:ext cx="503664"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JSP</a:t>
            </a:r>
            <a:endParaRPr b="0" i="0" sz="1400" u="none" cap="none" strike="noStrike">
              <a:solidFill>
                <a:srgbClr val="000000"/>
              </a:solidFill>
              <a:latin typeface="Arial"/>
              <a:ea typeface="Arial"/>
              <a:cs typeface="Arial"/>
              <a:sym typeface="Arial"/>
            </a:endParaRPr>
          </a:p>
        </p:txBody>
      </p:sp>
      <p:sp>
        <p:nvSpPr>
          <p:cNvPr id="1522" name="Google Shape;1522;p75"/>
          <p:cNvSpPr txBox="1"/>
          <p:nvPr/>
        </p:nvSpPr>
        <p:spPr>
          <a:xfrm>
            <a:off x="3518399" y="2203902"/>
            <a:ext cx="1008609"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Java bean</a:t>
            </a:r>
            <a:endParaRPr b="0" i="0" sz="1400" u="none" cap="none" strike="noStrike">
              <a:solidFill>
                <a:srgbClr val="000000"/>
              </a:solidFill>
              <a:latin typeface="Arial"/>
              <a:ea typeface="Arial"/>
              <a:cs typeface="Arial"/>
              <a:sym typeface="Arial"/>
            </a:endParaRPr>
          </a:p>
        </p:txBody>
      </p:sp>
      <p:sp>
        <p:nvSpPr>
          <p:cNvPr id="1523" name="Google Shape;1523;p75"/>
          <p:cNvSpPr txBox="1"/>
          <p:nvPr/>
        </p:nvSpPr>
        <p:spPr>
          <a:xfrm>
            <a:off x="3648020" y="2789177"/>
            <a:ext cx="740908"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Servlet</a:t>
            </a:r>
            <a:endParaRPr b="0" i="0" sz="1400" u="none" cap="none" strike="noStrike">
              <a:solidFill>
                <a:srgbClr val="000000"/>
              </a:solidFill>
              <a:latin typeface="Arial"/>
              <a:ea typeface="Arial"/>
              <a:cs typeface="Arial"/>
              <a:sym typeface="Arial"/>
            </a:endParaRPr>
          </a:p>
        </p:txBody>
      </p:sp>
      <p:sp>
        <p:nvSpPr>
          <p:cNvPr id="1524" name="Google Shape;1524;p75"/>
          <p:cNvSpPr txBox="1"/>
          <p:nvPr/>
        </p:nvSpPr>
        <p:spPr>
          <a:xfrm>
            <a:off x="3659289" y="3403743"/>
            <a:ext cx="671979"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HTML</a:t>
            </a:r>
            <a:endParaRPr b="0" i="0" sz="1400" u="none" cap="none" strike="noStrike">
              <a:solidFill>
                <a:srgbClr val="000000"/>
              </a:solidFill>
              <a:latin typeface="Arial"/>
              <a:ea typeface="Arial"/>
              <a:cs typeface="Arial"/>
              <a:sym typeface="Arial"/>
            </a:endParaRPr>
          </a:p>
        </p:txBody>
      </p:sp>
      <p:sp>
        <p:nvSpPr>
          <p:cNvPr id="1525" name="Google Shape;1525;p75"/>
          <p:cNvSpPr txBox="1"/>
          <p:nvPr/>
        </p:nvSpPr>
        <p:spPr>
          <a:xfrm>
            <a:off x="3629210" y="4490435"/>
            <a:ext cx="1031051" cy="5847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Course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Objectives</a:t>
            </a:r>
            <a:endParaRPr b="0" i="0" sz="1400" u="none" cap="none" strike="noStrike">
              <a:solidFill>
                <a:srgbClr val="000000"/>
              </a:solidFill>
              <a:latin typeface="Arial"/>
              <a:ea typeface="Arial"/>
              <a:cs typeface="Arial"/>
              <a:sym typeface="Arial"/>
            </a:endParaRPr>
          </a:p>
        </p:txBody>
      </p:sp>
      <p:sp>
        <p:nvSpPr>
          <p:cNvPr id="1526" name="Google Shape;1526;p75"/>
          <p:cNvSpPr txBox="1"/>
          <p:nvPr/>
        </p:nvSpPr>
        <p:spPr>
          <a:xfrm>
            <a:off x="5138709" y="1490382"/>
            <a:ext cx="1247457"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10 Questions</a:t>
            </a:r>
            <a:endParaRPr b="0" i="0" sz="1400" u="none" cap="none" strike="noStrike">
              <a:solidFill>
                <a:srgbClr val="000000"/>
              </a:solidFill>
              <a:latin typeface="Arial"/>
              <a:ea typeface="Arial"/>
              <a:cs typeface="Arial"/>
              <a:sym typeface="Arial"/>
            </a:endParaRPr>
          </a:p>
        </p:txBody>
      </p:sp>
      <p:sp>
        <p:nvSpPr>
          <p:cNvPr id="1527" name="Google Shape;1527;p75"/>
          <p:cNvSpPr txBox="1"/>
          <p:nvPr/>
        </p:nvSpPr>
        <p:spPr>
          <a:xfrm>
            <a:off x="5147982" y="2200679"/>
            <a:ext cx="1247457"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10 Questions</a:t>
            </a:r>
            <a:endParaRPr b="0" i="0" sz="1400" u="none" cap="none" strike="noStrike">
              <a:solidFill>
                <a:srgbClr val="000000"/>
              </a:solidFill>
              <a:latin typeface="Arial"/>
              <a:ea typeface="Arial"/>
              <a:cs typeface="Arial"/>
              <a:sym typeface="Arial"/>
            </a:endParaRPr>
          </a:p>
        </p:txBody>
      </p:sp>
      <p:sp>
        <p:nvSpPr>
          <p:cNvPr id="1528" name="Google Shape;1528;p75"/>
          <p:cNvSpPr txBox="1"/>
          <p:nvPr/>
        </p:nvSpPr>
        <p:spPr>
          <a:xfrm>
            <a:off x="5133762" y="2785154"/>
            <a:ext cx="1247457"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10 Questions</a:t>
            </a:r>
            <a:endParaRPr b="0" i="0" sz="1400" u="none" cap="none" strike="noStrike">
              <a:solidFill>
                <a:srgbClr val="000000"/>
              </a:solidFill>
              <a:latin typeface="Arial"/>
              <a:ea typeface="Arial"/>
              <a:cs typeface="Arial"/>
              <a:sym typeface="Arial"/>
            </a:endParaRPr>
          </a:p>
        </p:txBody>
      </p:sp>
      <p:sp>
        <p:nvSpPr>
          <p:cNvPr id="1529" name="Google Shape;1529;p75"/>
          <p:cNvSpPr txBox="1"/>
          <p:nvPr/>
        </p:nvSpPr>
        <p:spPr>
          <a:xfrm>
            <a:off x="5117084" y="3397690"/>
            <a:ext cx="1247457"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10 Questions</a:t>
            </a:r>
            <a:endParaRPr b="0" i="0" sz="1400" u="none" cap="none" strike="noStrike">
              <a:solidFill>
                <a:srgbClr val="000000"/>
              </a:solidFill>
              <a:latin typeface="Arial"/>
              <a:ea typeface="Arial"/>
              <a:cs typeface="Arial"/>
              <a:sym typeface="Arial"/>
            </a:endParaRPr>
          </a:p>
        </p:txBody>
      </p:sp>
      <p:sp>
        <p:nvSpPr>
          <p:cNvPr id="1530" name="Google Shape;1530;p75"/>
          <p:cNvSpPr txBox="1"/>
          <p:nvPr/>
        </p:nvSpPr>
        <p:spPr>
          <a:xfrm>
            <a:off x="5248510" y="4613545"/>
            <a:ext cx="1247457"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10 Questions</a:t>
            </a:r>
            <a:endParaRPr b="0" i="0" sz="1400" u="none" cap="none" strike="noStrike">
              <a:solidFill>
                <a:srgbClr val="000000"/>
              </a:solidFill>
              <a:latin typeface="Arial"/>
              <a:ea typeface="Arial"/>
              <a:cs typeface="Arial"/>
              <a:sym typeface="Arial"/>
            </a:endParaRPr>
          </a:p>
        </p:txBody>
      </p:sp>
      <p:cxnSp>
        <p:nvCxnSpPr>
          <p:cNvPr id="1531" name="Google Shape;1531;p75"/>
          <p:cNvCxnSpPr>
            <a:stCxn id="1521" idx="3"/>
            <a:endCxn id="1526" idx="1"/>
          </p:cNvCxnSpPr>
          <p:nvPr/>
        </p:nvCxnSpPr>
        <p:spPr>
          <a:xfrm flipH="1" rot="10800000">
            <a:off x="4179361" y="1659573"/>
            <a:ext cx="959400" cy="7200"/>
          </a:xfrm>
          <a:prstGeom prst="straightConnector1">
            <a:avLst/>
          </a:prstGeom>
          <a:noFill/>
          <a:ln cap="flat" cmpd="sng" w="9525">
            <a:solidFill>
              <a:srgbClr val="347EB8"/>
            </a:solidFill>
            <a:prstDash val="solid"/>
            <a:round/>
            <a:headEnd len="sm" w="sm" type="none"/>
            <a:tailEnd len="med" w="med" type="triangle"/>
          </a:ln>
        </p:spPr>
      </p:cxnSp>
      <p:cxnSp>
        <p:nvCxnSpPr>
          <p:cNvPr id="1532" name="Google Shape;1532;p75"/>
          <p:cNvCxnSpPr>
            <a:stCxn id="1522" idx="3"/>
            <a:endCxn id="1527" idx="1"/>
          </p:cNvCxnSpPr>
          <p:nvPr/>
        </p:nvCxnSpPr>
        <p:spPr>
          <a:xfrm flipH="1" rot="10800000">
            <a:off x="4527008" y="2369879"/>
            <a:ext cx="621000" cy="3300"/>
          </a:xfrm>
          <a:prstGeom prst="straightConnector1">
            <a:avLst/>
          </a:prstGeom>
          <a:noFill/>
          <a:ln cap="flat" cmpd="sng" w="9525">
            <a:solidFill>
              <a:srgbClr val="347EB8"/>
            </a:solidFill>
            <a:prstDash val="solid"/>
            <a:round/>
            <a:headEnd len="sm" w="sm" type="none"/>
            <a:tailEnd len="med" w="med" type="triangle"/>
          </a:ln>
        </p:spPr>
      </p:cxnSp>
      <p:cxnSp>
        <p:nvCxnSpPr>
          <p:cNvPr id="1533" name="Google Shape;1533;p75"/>
          <p:cNvCxnSpPr>
            <a:stCxn id="1523" idx="3"/>
            <a:endCxn id="1528" idx="1"/>
          </p:cNvCxnSpPr>
          <p:nvPr/>
        </p:nvCxnSpPr>
        <p:spPr>
          <a:xfrm flipH="1" rot="10800000">
            <a:off x="4388928" y="2954554"/>
            <a:ext cx="744900" cy="3900"/>
          </a:xfrm>
          <a:prstGeom prst="straightConnector1">
            <a:avLst/>
          </a:prstGeom>
          <a:noFill/>
          <a:ln cap="flat" cmpd="sng" w="9525">
            <a:solidFill>
              <a:srgbClr val="347EB8"/>
            </a:solidFill>
            <a:prstDash val="solid"/>
            <a:round/>
            <a:headEnd len="sm" w="sm" type="none"/>
            <a:tailEnd len="med" w="med" type="triangle"/>
          </a:ln>
        </p:spPr>
      </p:cxnSp>
      <p:cxnSp>
        <p:nvCxnSpPr>
          <p:cNvPr id="1534" name="Google Shape;1534;p75"/>
          <p:cNvCxnSpPr>
            <a:stCxn id="1524" idx="3"/>
            <a:endCxn id="1529" idx="1"/>
          </p:cNvCxnSpPr>
          <p:nvPr/>
        </p:nvCxnSpPr>
        <p:spPr>
          <a:xfrm flipH="1" rot="10800000">
            <a:off x="4331268" y="3567020"/>
            <a:ext cx="785700" cy="6000"/>
          </a:xfrm>
          <a:prstGeom prst="straightConnector1">
            <a:avLst/>
          </a:prstGeom>
          <a:noFill/>
          <a:ln cap="flat" cmpd="sng" w="9525">
            <a:solidFill>
              <a:srgbClr val="347EB8"/>
            </a:solidFill>
            <a:prstDash val="solid"/>
            <a:round/>
            <a:headEnd len="sm" w="sm" type="none"/>
            <a:tailEnd len="med" w="med" type="triangle"/>
          </a:ln>
        </p:spPr>
      </p:cxnSp>
      <p:cxnSp>
        <p:nvCxnSpPr>
          <p:cNvPr id="1535" name="Google Shape;1535;p75"/>
          <p:cNvCxnSpPr>
            <a:stCxn id="1525" idx="3"/>
            <a:endCxn id="1530" idx="1"/>
          </p:cNvCxnSpPr>
          <p:nvPr/>
        </p:nvCxnSpPr>
        <p:spPr>
          <a:xfrm>
            <a:off x="4660261" y="4782823"/>
            <a:ext cx="588300" cy="0"/>
          </a:xfrm>
          <a:prstGeom prst="straightConnector1">
            <a:avLst/>
          </a:prstGeom>
          <a:noFill/>
          <a:ln cap="flat" cmpd="sng" w="9525">
            <a:solidFill>
              <a:srgbClr val="347EB8"/>
            </a:solidFill>
            <a:prstDash val="solid"/>
            <a:round/>
            <a:headEnd len="sm" w="sm" type="none"/>
            <a:tailEnd len="med" w="med" type="triangle"/>
          </a:ln>
        </p:spPr>
      </p:cxnSp>
      <p:pic>
        <p:nvPicPr>
          <p:cNvPr id="1536" name="Google Shape;1536;p75"/>
          <p:cNvPicPr preferRelativeResize="0"/>
          <p:nvPr/>
        </p:nvPicPr>
        <p:blipFill rotWithShape="1">
          <a:blip r:embed="rId3">
            <a:alphaModFix/>
          </a:blip>
          <a:srcRect b="0" l="0" r="0" t="0"/>
          <a:stretch/>
        </p:blipFill>
        <p:spPr>
          <a:xfrm flipH="1">
            <a:off x="7787909" y="2435873"/>
            <a:ext cx="701272" cy="687113"/>
          </a:xfrm>
          <a:prstGeom prst="rect">
            <a:avLst/>
          </a:prstGeom>
          <a:noFill/>
          <a:ln>
            <a:noFill/>
          </a:ln>
        </p:spPr>
      </p:pic>
      <p:cxnSp>
        <p:nvCxnSpPr>
          <p:cNvPr id="1537" name="Google Shape;1537;p75"/>
          <p:cNvCxnSpPr>
            <a:stCxn id="1536" idx="3"/>
            <a:endCxn id="1530" idx="3"/>
          </p:cNvCxnSpPr>
          <p:nvPr/>
        </p:nvCxnSpPr>
        <p:spPr>
          <a:xfrm flipH="1">
            <a:off x="6496109" y="2779430"/>
            <a:ext cx="1291800" cy="2003400"/>
          </a:xfrm>
          <a:prstGeom prst="straightConnector1">
            <a:avLst/>
          </a:prstGeom>
          <a:noFill/>
          <a:ln cap="flat" cmpd="sng" w="9525">
            <a:solidFill>
              <a:srgbClr val="347EB8"/>
            </a:solidFill>
            <a:prstDash val="solid"/>
            <a:round/>
            <a:headEnd len="sm" w="sm" type="none"/>
            <a:tailEnd len="med" w="med" type="triangle"/>
          </a:ln>
        </p:spPr>
      </p:cxnSp>
      <p:cxnSp>
        <p:nvCxnSpPr>
          <p:cNvPr id="1538" name="Google Shape;1538;p75"/>
          <p:cNvCxnSpPr>
            <a:stCxn id="1539" idx="2"/>
          </p:cNvCxnSpPr>
          <p:nvPr/>
        </p:nvCxnSpPr>
        <p:spPr>
          <a:xfrm>
            <a:off x="7061079" y="1772345"/>
            <a:ext cx="0" cy="3179700"/>
          </a:xfrm>
          <a:prstGeom prst="straightConnector1">
            <a:avLst/>
          </a:prstGeom>
          <a:noFill/>
          <a:ln cap="flat" cmpd="sng" w="9525">
            <a:solidFill>
              <a:srgbClr val="347EB8"/>
            </a:solidFill>
            <a:prstDash val="dash"/>
            <a:round/>
            <a:headEnd len="sm" w="sm" type="none"/>
            <a:tailEnd len="sm" w="sm" type="none"/>
          </a:ln>
        </p:spPr>
      </p:cxnSp>
      <p:sp>
        <p:nvSpPr>
          <p:cNvPr id="1539" name="Google Shape;1539;p75"/>
          <p:cNvSpPr txBox="1"/>
          <p:nvPr/>
        </p:nvSpPr>
        <p:spPr>
          <a:xfrm>
            <a:off x="6294450" y="1187570"/>
            <a:ext cx="1533258" cy="5847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Generate test exam</a:t>
            </a:r>
            <a:endParaRPr b="0" i="0" sz="1400" u="none" cap="none" strike="noStrike">
              <a:solidFill>
                <a:srgbClr val="000000"/>
              </a:solidFill>
              <a:latin typeface="Arial"/>
              <a:ea typeface="Arial"/>
              <a:cs typeface="Arial"/>
              <a:sym typeface="Arial"/>
            </a:endParaRPr>
          </a:p>
        </p:txBody>
      </p:sp>
      <p:sp>
        <p:nvSpPr>
          <p:cNvPr id="1540" name="Google Shape;1540;p75"/>
          <p:cNvSpPr txBox="1"/>
          <p:nvPr/>
        </p:nvSpPr>
        <p:spPr>
          <a:xfrm>
            <a:off x="7482992" y="3161201"/>
            <a:ext cx="1026243"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Test exam</a:t>
            </a:r>
            <a:endParaRPr b="0" i="0" sz="1400" u="none" cap="none" strike="noStrike">
              <a:solidFill>
                <a:srgbClr val="000000"/>
              </a:solidFill>
              <a:latin typeface="Arial"/>
              <a:ea typeface="Arial"/>
              <a:cs typeface="Arial"/>
              <a:sym typeface="Arial"/>
            </a:endParaRPr>
          </a:p>
        </p:txBody>
      </p:sp>
      <p:sp>
        <p:nvSpPr>
          <p:cNvPr id="1541" name="Google Shape;1541;p75"/>
          <p:cNvSpPr txBox="1"/>
          <p:nvPr/>
        </p:nvSpPr>
        <p:spPr>
          <a:xfrm>
            <a:off x="2157356" y="4613546"/>
            <a:ext cx="966931"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Chapter 1</a:t>
            </a:r>
            <a:endParaRPr b="0" i="0" sz="1400" u="none" cap="none" strike="noStrike">
              <a:solidFill>
                <a:srgbClr val="000000"/>
              </a:solidFill>
              <a:latin typeface="Arial"/>
              <a:ea typeface="Arial"/>
              <a:cs typeface="Arial"/>
              <a:sym typeface="Arial"/>
            </a:endParaRPr>
          </a:p>
        </p:txBody>
      </p:sp>
      <p:sp>
        <p:nvSpPr>
          <p:cNvPr id="1542" name="Google Shape;1542;p75"/>
          <p:cNvSpPr txBox="1"/>
          <p:nvPr/>
        </p:nvSpPr>
        <p:spPr>
          <a:xfrm>
            <a:off x="2341353" y="3984839"/>
            <a:ext cx="306494"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a:t>
            </a:r>
            <a:endParaRPr b="0" i="0" sz="1400" u="none" cap="none" strike="noStrike">
              <a:solidFill>
                <a:srgbClr val="000000"/>
              </a:solidFill>
              <a:latin typeface="Arial"/>
              <a:ea typeface="Arial"/>
              <a:cs typeface="Arial"/>
              <a:sym typeface="Arial"/>
            </a:endParaRPr>
          </a:p>
        </p:txBody>
      </p:sp>
      <p:cxnSp>
        <p:nvCxnSpPr>
          <p:cNvPr id="1543" name="Google Shape;1543;p75"/>
          <p:cNvCxnSpPr>
            <a:stCxn id="1541" idx="3"/>
            <a:endCxn id="1525" idx="1"/>
          </p:cNvCxnSpPr>
          <p:nvPr/>
        </p:nvCxnSpPr>
        <p:spPr>
          <a:xfrm>
            <a:off x="3124287" y="4782823"/>
            <a:ext cx="504900" cy="0"/>
          </a:xfrm>
          <a:prstGeom prst="straightConnector1">
            <a:avLst/>
          </a:prstGeom>
          <a:noFill/>
          <a:ln cap="flat" cmpd="sng" w="9525">
            <a:solidFill>
              <a:srgbClr val="347EB8"/>
            </a:solidFill>
            <a:prstDash val="solid"/>
            <a:round/>
            <a:headEnd len="sm" w="sm" type="none"/>
            <a:tailEnd len="med" w="med" type="triangle"/>
          </a:ln>
        </p:spPr>
      </p:cxnSp>
      <p:cxnSp>
        <p:nvCxnSpPr>
          <p:cNvPr id="1544" name="Google Shape;1544;p75"/>
          <p:cNvCxnSpPr>
            <a:stCxn id="1520" idx="3"/>
            <a:endCxn id="1522" idx="1"/>
          </p:cNvCxnSpPr>
          <p:nvPr/>
        </p:nvCxnSpPr>
        <p:spPr>
          <a:xfrm>
            <a:off x="2930827" y="2068922"/>
            <a:ext cx="587700" cy="304200"/>
          </a:xfrm>
          <a:prstGeom prst="bentConnector3">
            <a:avLst>
              <a:gd fmla="val 61688" name="adj1"/>
            </a:avLst>
          </a:prstGeom>
          <a:noFill/>
          <a:ln cap="flat" cmpd="sng" w="9525">
            <a:solidFill>
              <a:srgbClr val="347EB8"/>
            </a:solidFill>
            <a:prstDash val="solid"/>
            <a:round/>
            <a:headEnd len="sm" w="sm" type="none"/>
            <a:tailEnd len="med" w="med" type="triangle"/>
          </a:ln>
        </p:spPr>
      </p:cxnSp>
      <p:cxnSp>
        <p:nvCxnSpPr>
          <p:cNvPr id="1545" name="Google Shape;1545;p75"/>
          <p:cNvCxnSpPr>
            <a:stCxn id="1520" idx="3"/>
            <a:endCxn id="1521" idx="1"/>
          </p:cNvCxnSpPr>
          <p:nvPr/>
        </p:nvCxnSpPr>
        <p:spPr>
          <a:xfrm flipH="1" rot="10800000">
            <a:off x="2930827" y="1666922"/>
            <a:ext cx="744900" cy="402000"/>
          </a:xfrm>
          <a:prstGeom prst="bentConnector3">
            <a:avLst>
              <a:gd fmla="val 48152" name="adj1"/>
            </a:avLst>
          </a:prstGeom>
          <a:noFill/>
          <a:ln cap="flat" cmpd="sng" w="9525">
            <a:solidFill>
              <a:srgbClr val="347EB8"/>
            </a:solidFill>
            <a:prstDash val="solid"/>
            <a:round/>
            <a:headEnd len="sm" w="sm" type="none"/>
            <a:tailEnd len="med" w="med" type="triangle"/>
          </a:ln>
        </p:spPr>
      </p:cxnSp>
      <p:cxnSp>
        <p:nvCxnSpPr>
          <p:cNvPr id="1546" name="Google Shape;1546;p75"/>
          <p:cNvCxnSpPr>
            <a:stCxn id="1520" idx="3"/>
            <a:endCxn id="1524" idx="1"/>
          </p:cNvCxnSpPr>
          <p:nvPr/>
        </p:nvCxnSpPr>
        <p:spPr>
          <a:xfrm>
            <a:off x="2930827" y="2068922"/>
            <a:ext cx="728400" cy="1504200"/>
          </a:xfrm>
          <a:prstGeom prst="bentConnector3">
            <a:avLst>
              <a:gd fmla="val 50004" name="adj1"/>
            </a:avLst>
          </a:prstGeom>
          <a:noFill/>
          <a:ln cap="flat" cmpd="sng" w="9525">
            <a:solidFill>
              <a:srgbClr val="347EB8"/>
            </a:solidFill>
            <a:prstDash val="solid"/>
            <a:round/>
            <a:headEnd len="sm" w="sm" type="none"/>
            <a:tailEnd len="med" w="med" type="triangle"/>
          </a:ln>
        </p:spPr>
      </p:cxnSp>
      <p:cxnSp>
        <p:nvCxnSpPr>
          <p:cNvPr id="1547" name="Google Shape;1547;p75"/>
          <p:cNvCxnSpPr>
            <a:stCxn id="1520" idx="3"/>
            <a:endCxn id="1523" idx="1"/>
          </p:cNvCxnSpPr>
          <p:nvPr/>
        </p:nvCxnSpPr>
        <p:spPr>
          <a:xfrm>
            <a:off x="2930827" y="2068922"/>
            <a:ext cx="717300" cy="889500"/>
          </a:xfrm>
          <a:prstGeom prst="bentConnector3">
            <a:avLst>
              <a:gd fmla="val 49993" name="adj1"/>
            </a:avLst>
          </a:prstGeom>
          <a:noFill/>
          <a:ln cap="flat" cmpd="sng" w="9525">
            <a:solidFill>
              <a:srgbClr val="347EB8"/>
            </a:solidFill>
            <a:prstDash val="solid"/>
            <a:round/>
            <a:headEnd len="sm" w="sm" type="none"/>
            <a:tailEnd len="med" w="med" type="triangle"/>
          </a:ln>
        </p:spPr>
      </p:cxnSp>
      <p:cxnSp>
        <p:nvCxnSpPr>
          <p:cNvPr id="1548" name="Google Shape;1548;p75"/>
          <p:cNvCxnSpPr>
            <a:stCxn id="1518" idx="3"/>
            <a:endCxn id="1541" idx="1"/>
          </p:cNvCxnSpPr>
          <p:nvPr/>
        </p:nvCxnSpPr>
        <p:spPr>
          <a:xfrm>
            <a:off x="1407114" y="3031687"/>
            <a:ext cx="750300" cy="1751100"/>
          </a:xfrm>
          <a:prstGeom prst="bentConnector3">
            <a:avLst>
              <a:gd fmla="val 49996" name="adj1"/>
            </a:avLst>
          </a:prstGeom>
          <a:noFill/>
          <a:ln cap="flat" cmpd="sng" w="9525">
            <a:solidFill>
              <a:srgbClr val="347EB8"/>
            </a:solidFill>
            <a:prstDash val="solid"/>
            <a:round/>
            <a:headEnd len="sm" w="sm" type="none"/>
            <a:tailEnd len="med" w="med" type="triangle"/>
          </a:ln>
        </p:spPr>
      </p:cxnSp>
      <p:cxnSp>
        <p:nvCxnSpPr>
          <p:cNvPr id="1549" name="Google Shape;1549;p75"/>
          <p:cNvCxnSpPr>
            <a:stCxn id="1518" idx="3"/>
            <a:endCxn id="1542" idx="1"/>
          </p:cNvCxnSpPr>
          <p:nvPr/>
        </p:nvCxnSpPr>
        <p:spPr>
          <a:xfrm>
            <a:off x="1407114" y="3031687"/>
            <a:ext cx="934200" cy="1122300"/>
          </a:xfrm>
          <a:prstGeom prst="bentConnector3">
            <a:avLst>
              <a:gd fmla="val 41171" name="adj1"/>
            </a:avLst>
          </a:prstGeom>
          <a:noFill/>
          <a:ln cap="flat" cmpd="sng" w="9525">
            <a:solidFill>
              <a:srgbClr val="347EB8"/>
            </a:solidFill>
            <a:prstDash val="solid"/>
            <a:round/>
            <a:headEnd len="sm" w="sm" type="none"/>
            <a:tailEnd len="med" w="med" type="triangle"/>
          </a:ln>
        </p:spPr>
      </p:cxnSp>
      <p:sp>
        <p:nvSpPr>
          <p:cNvPr id="1550" name="Google Shape;1550;p75"/>
          <p:cNvSpPr txBox="1"/>
          <p:nvPr/>
        </p:nvSpPr>
        <p:spPr>
          <a:xfrm>
            <a:off x="3921082" y="3976441"/>
            <a:ext cx="306494"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a:t>
            </a:r>
            <a:endParaRPr b="0" i="0" sz="1400" u="none" cap="none" strike="noStrike">
              <a:solidFill>
                <a:srgbClr val="000000"/>
              </a:solidFill>
              <a:latin typeface="Arial"/>
              <a:ea typeface="Arial"/>
              <a:cs typeface="Arial"/>
              <a:sym typeface="Arial"/>
            </a:endParaRPr>
          </a:p>
        </p:txBody>
      </p:sp>
      <p:cxnSp>
        <p:nvCxnSpPr>
          <p:cNvPr id="1551" name="Google Shape;1551;p75"/>
          <p:cNvCxnSpPr>
            <a:stCxn id="1518" idx="3"/>
            <a:endCxn id="1520" idx="1"/>
          </p:cNvCxnSpPr>
          <p:nvPr/>
        </p:nvCxnSpPr>
        <p:spPr>
          <a:xfrm flipH="1" rot="10800000">
            <a:off x="1407114" y="2068987"/>
            <a:ext cx="552000" cy="962700"/>
          </a:xfrm>
          <a:prstGeom prst="bentConnector3">
            <a:avLst>
              <a:gd fmla="val 68685" name="adj1"/>
            </a:avLst>
          </a:prstGeom>
          <a:noFill/>
          <a:ln cap="flat" cmpd="sng" w="9525">
            <a:solidFill>
              <a:srgbClr val="347EB8"/>
            </a:solidFill>
            <a:prstDash val="solid"/>
            <a:round/>
            <a:headEnd len="sm" w="sm" type="none"/>
            <a:tailEnd len="med" w="med" type="triangle"/>
          </a:ln>
        </p:spPr>
      </p:cxnSp>
      <p:sp>
        <p:nvSpPr>
          <p:cNvPr id="1552" name="Google Shape;1552;p75"/>
          <p:cNvSpPr txBox="1"/>
          <p:nvPr/>
        </p:nvSpPr>
        <p:spPr>
          <a:xfrm>
            <a:off x="5604243" y="3976441"/>
            <a:ext cx="306494"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a:t>
            </a:r>
            <a:endParaRPr b="0" i="0" sz="1400" u="none" cap="none" strike="noStrike">
              <a:solidFill>
                <a:srgbClr val="000000"/>
              </a:solidFill>
              <a:latin typeface="Arial"/>
              <a:ea typeface="Arial"/>
              <a:cs typeface="Arial"/>
              <a:sym typeface="Arial"/>
            </a:endParaRPr>
          </a:p>
        </p:txBody>
      </p:sp>
      <p:cxnSp>
        <p:nvCxnSpPr>
          <p:cNvPr id="1553" name="Google Shape;1553;p75"/>
          <p:cNvCxnSpPr>
            <a:stCxn id="1542" idx="3"/>
            <a:endCxn id="1550" idx="1"/>
          </p:cNvCxnSpPr>
          <p:nvPr/>
        </p:nvCxnSpPr>
        <p:spPr>
          <a:xfrm flipH="1" rot="10800000">
            <a:off x="2647847" y="4145716"/>
            <a:ext cx="1273200" cy="8400"/>
          </a:xfrm>
          <a:prstGeom prst="straightConnector1">
            <a:avLst/>
          </a:prstGeom>
          <a:noFill/>
          <a:ln cap="flat" cmpd="sng" w="9525">
            <a:solidFill>
              <a:srgbClr val="347EB8"/>
            </a:solidFill>
            <a:prstDash val="solid"/>
            <a:round/>
            <a:headEnd len="sm" w="sm" type="none"/>
            <a:tailEnd len="med" w="med" type="triangle"/>
          </a:ln>
        </p:spPr>
      </p:cxnSp>
      <p:cxnSp>
        <p:nvCxnSpPr>
          <p:cNvPr id="1554" name="Google Shape;1554;p75"/>
          <p:cNvCxnSpPr>
            <a:stCxn id="1550" idx="3"/>
            <a:endCxn id="1552" idx="1"/>
          </p:cNvCxnSpPr>
          <p:nvPr/>
        </p:nvCxnSpPr>
        <p:spPr>
          <a:xfrm>
            <a:off x="4227576" y="4145718"/>
            <a:ext cx="1376700" cy="0"/>
          </a:xfrm>
          <a:prstGeom prst="straightConnector1">
            <a:avLst/>
          </a:prstGeom>
          <a:noFill/>
          <a:ln cap="flat" cmpd="sng" w="9525">
            <a:solidFill>
              <a:srgbClr val="347EB8"/>
            </a:solidFill>
            <a:prstDash val="solid"/>
            <a:round/>
            <a:headEnd len="sm" w="sm" type="none"/>
            <a:tailEnd len="med" w="med" type="triangle"/>
          </a:ln>
        </p:spPr>
      </p:cxnSp>
      <p:cxnSp>
        <p:nvCxnSpPr>
          <p:cNvPr id="1555" name="Google Shape;1555;p75"/>
          <p:cNvCxnSpPr>
            <a:stCxn id="1536" idx="3"/>
            <a:endCxn id="1552" idx="3"/>
          </p:cNvCxnSpPr>
          <p:nvPr/>
        </p:nvCxnSpPr>
        <p:spPr>
          <a:xfrm flipH="1">
            <a:off x="5910809" y="2779430"/>
            <a:ext cx="1877100" cy="1366200"/>
          </a:xfrm>
          <a:prstGeom prst="straightConnector1">
            <a:avLst/>
          </a:prstGeom>
          <a:noFill/>
          <a:ln cap="flat" cmpd="sng" w="9525">
            <a:solidFill>
              <a:srgbClr val="347EB8"/>
            </a:solidFill>
            <a:prstDash val="solid"/>
            <a:round/>
            <a:headEnd len="sm" w="sm" type="none"/>
            <a:tailEnd len="med" w="med" type="triangle"/>
          </a:ln>
        </p:spPr>
      </p:cxnSp>
      <p:sp>
        <p:nvSpPr>
          <p:cNvPr id="1556" name="Google Shape;1556;p75"/>
          <p:cNvSpPr txBox="1"/>
          <p:nvPr/>
        </p:nvSpPr>
        <p:spPr>
          <a:xfrm>
            <a:off x="7020160" y="0"/>
            <a:ext cx="2190023" cy="103105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LEARNING OUTCOMES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SOLUTIONS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0" name="Shape 1560"/>
        <p:cNvGrpSpPr/>
        <p:nvPr/>
      </p:nvGrpSpPr>
      <p:grpSpPr>
        <a:xfrm>
          <a:off x="0" y="0"/>
          <a:ext cx="0" cy="0"/>
          <a:chOff x="0" y="0"/>
          <a:chExt cx="0" cy="0"/>
        </a:xfrm>
      </p:grpSpPr>
      <p:sp>
        <p:nvSpPr>
          <p:cNvPr id="1561" name="Google Shape;1561;p76"/>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GENERATE TEST EXAM ISSUE</a:t>
            </a:r>
            <a:endParaRPr/>
          </a:p>
        </p:txBody>
      </p:sp>
      <p:sp>
        <p:nvSpPr>
          <p:cNvPr id="1562" name="Google Shape;1562;p76"/>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vi" sz="1100"/>
              <a:t>‹#›</a:t>
            </a:fld>
            <a:endParaRPr sz="1100"/>
          </a:p>
        </p:txBody>
      </p:sp>
      <p:sp>
        <p:nvSpPr>
          <p:cNvPr id="1563" name="Google Shape;1563;p76"/>
          <p:cNvSpPr/>
          <p:nvPr/>
        </p:nvSpPr>
        <p:spPr>
          <a:xfrm>
            <a:off x="527090" y="2600800"/>
            <a:ext cx="880024" cy="8617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000"/>
              <a:buFont typeface="Arial"/>
              <a:buNone/>
            </a:pPr>
            <a:r>
              <a:rPr b="0" i="0" lang="vi" sz="5000" u="none" cap="none" strike="noStrike">
                <a:solidFill>
                  <a:srgbClr val="263248"/>
                </a:solidFill>
                <a:latin typeface="Roboto Condensed"/>
                <a:ea typeface="Roboto Condensed"/>
                <a:cs typeface="Roboto Condensed"/>
                <a:sym typeface="Roboto Condensed"/>
              </a:rPr>
              <a:t>📖</a:t>
            </a:r>
            <a:endParaRPr b="0" i="0" sz="5000" u="none" cap="none" strike="noStrike">
              <a:solidFill>
                <a:srgbClr val="000000"/>
              </a:solidFill>
              <a:latin typeface="Arial"/>
              <a:ea typeface="Arial"/>
              <a:cs typeface="Arial"/>
              <a:sym typeface="Arial"/>
            </a:endParaRPr>
          </a:p>
        </p:txBody>
      </p:sp>
      <p:sp>
        <p:nvSpPr>
          <p:cNvPr id="1564" name="Google Shape;1564;p76"/>
          <p:cNvSpPr txBox="1"/>
          <p:nvPr/>
        </p:nvSpPr>
        <p:spPr>
          <a:xfrm>
            <a:off x="206338" y="3354326"/>
            <a:ext cx="1519416" cy="83099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Web-based Java Applications Course</a:t>
            </a:r>
            <a:endParaRPr b="0" i="0" sz="1400" u="none" cap="none" strike="noStrike">
              <a:solidFill>
                <a:srgbClr val="000000"/>
              </a:solidFill>
              <a:latin typeface="Arial"/>
              <a:ea typeface="Arial"/>
              <a:cs typeface="Arial"/>
              <a:sym typeface="Arial"/>
            </a:endParaRPr>
          </a:p>
        </p:txBody>
      </p:sp>
      <p:sp>
        <p:nvSpPr>
          <p:cNvPr id="1565" name="Google Shape;1565;p76"/>
          <p:cNvSpPr txBox="1"/>
          <p:nvPr/>
        </p:nvSpPr>
        <p:spPr>
          <a:xfrm>
            <a:off x="1959136" y="1776535"/>
            <a:ext cx="971691" cy="5847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Chapter 10</a:t>
            </a:r>
            <a:endParaRPr b="0" i="0" sz="1400" u="none" cap="none" strike="noStrike">
              <a:solidFill>
                <a:srgbClr val="000000"/>
              </a:solidFill>
              <a:latin typeface="Arial"/>
              <a:ea typeface="Arial"/>
              <a:cs typeface="Arial"/>
              <a:sym typeface="Arial"/>
            </a:endParaRPr>
          </a:p>
        </p:txBody>
      </p:sp>
      <p:sp>
        <p:nvSpPr>
          <p:cNvPr id="1566" name="Google Shape;1566;p76"/>
          <p:cNvSpPr txBox="1"/>
          <p:nvPr/>
        </p:nvSpPr>
        <p:spPr>
          <a:xfrm>
            <a:off x="3675697" y="1497496"/>
            <a:ext cx="503664"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JSP</a:t>
            </a:r>
            <a:endParaRPr b="0" i="0" sz="1400" u="none" cap="none" strike="noStrike">
              <a:solidFill>
                <a:srgbClr val="000000"/>
              </a:solidFill>
              <a:latin typeface="Arial"/>
              <a:ea typeface="Arial"/>
              <a:cs typeface="Arial"/>
              <a:sym typeface="Arial"/>
            </a:endParaRPr>
          </a:p>
        </p:txBody>
      </p:sp>
      <p:sp>
        <p:nvSpPr>
          <p:cNvPr id="1567" name="Google Shape;1567;p76"/>
          <p:cNvSpPr txBox="1"/>
          <p:nvPr/>
        </p:nvSpPr>
        <p:spPr>
          <a:xfrm>
            <a:off x="3518399" y="2203902"/>
            <a:ext cx="1008609"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Java bean</a:t>
            </a:r>
            <a:endParaRPr b="0" i="0" sz="1400" u="none" cap="none" strike="noStrike">
              <a:solidFill>
                <a:srgbClr val="000000"/>
              </a:solidFill>
              <a:latin typeface="Arial"/>
              <a:ea typeface="Arial"/>
              <a:cs typeface="Arial"/>
              <a:sym typeface="Arial"/>
            </a:endParaRPr>
          </a:p>
        </p:txBody>
      </p:sp>
      <p:sp>
        <p:nvSpPr>
          <p:cNvPr id="1568" name="Google Shape;1568;p76"/>
          <p:cNvSpPr txBox="1"/>
          <p:nvPr/>
        </p:nvSpPr>
        <p:spPr>
          <a:xfrm>
            <a:off x="3648020" y="2789177"/>
            <a:ext cx="740908"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Servlet</a:t>
            </a:r>
            <a:endParaRPr b="0" i="0" sz="1400" u="none" cap="none" strike="noStrike">
              <a:solidFill>
                <a:srgbClr val="000000"/>
              </a:solidFill>
              <a:latin typeface="Arial"/>
              <a:ea typeface="Arial"/>
              <a:cs typeface="Arial"/>
              <a:sym typeface="Arial"/>
            </a:endParaRPr>
          </a:p>
        </p:txBody>
      </p:sp>
      <p:sp>
        <p:nvSpPr>
          <p:cNvPr id="1569" name="Google Shape;1569;p76"/>
          <p:cNvSpPr txBox="1"/>
          <p:nvPr/>
        </p:nvSpPr>
        <p:spPr>
          <a:xfrm>
            <a:off x="3659289" y="3403743"/>
            <a:ext cx="671979"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HTML</a:t>
            </a:r>
            <a:endParaRPr b="0" i="0" sz="1400" u="none" cap="none" strike="noStrike">
              <a:solidFill>
                <a:srgbClr val="000000"/>
              </a:solidFill>
              <a:latin typeface="Arial"/>
              <a:ea typeface="Arial"/>
              <a:cs typeface="Arial"/>
              <a:sym typeface="Arial"/>
            </a:endParaRPr>
          </a:p>
        </p:txBody>
      </p:sp>
      <p:sp>
        <p:nvSpPr>
          <p:cNvPr id="1570" name="Google Shape;1570;p76"/>
          <p:cNvSpPr txBox="1"/>
          <p:nvPr/>
        </p:nvSpPr>
        <p:spPr>
          <a:xfrm>
            <a:off x="3629210" y="4490435"/>
            <a:ext cx="1031051" cy="5847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Course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Objectives</a:t>
            </a:r>
            <a:endParaRPr b="0" i="0" sz="1400" u="none" cap="none" strike="noStrike">
              <a:solidFill>
                <a:srgbClr val="000000"/>
              </a:solidFill>
              <a:latin typeface="Arial"/>
              <a:ea typeface="Arial"/>
              <a:cs typeface="Arial"/>
              <a:sym typeface="Arial"/>
            </a:endParaRPr>
          </a:p>
        </p:txBody>
      </p:sp>
      <p:sp>
        <p:nvSpPr>
          <p:cNvPr id="1571" name="Google Shape;1571;p76"/>
          <p:cNvSpPr txBox="1"/>
          <p:nvPr/>
        </p:nvSpPr>
        <p:spPr>
          <a:xfrm>
            <a:off x="5138709" y="1490382"/>
            <a:ext cx="1247457"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10 Questions</a:t>
            </a:r>
            <a:endParaRPr b="0" i="0" sz="1400" u="none" cap="none" strike="noStrike">
              <a:solidFill>
                <a:srgbClr val="000000"/>
              </a:solidFill>
              <a:latin typeface="Arial"/>
              <a:ea typeface="Arial"/>
              <a:cs typeface="Arial"/>
              <a:sym typeface="Arial"/>
            </a:endParaRPr>
          </a:p>
        </p:txBody>
      </p:sp>
      <p:sp>
        <p:nvSpPr>
          <p:cNvPr id="1572" name="Google Shape;1572;p76"/>
          <p:cNvSpPr txBox="1"/>
          <p:nvPr/>
        </p:nvSpPr>
        <p:spPr>
          <a:xfrm>
            <a:off x="5147982" y="2200679"/>
            <a:ext cx="1247457"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10 Questions</a:t>
            </a:r>
            <a:endParaRPr b="0" i="0" sz="1400" u="none" cap="none" strike="noStrike">
              <a:solidFill>
                <a:srgbClr val="000000"/>
              </a:solidFill>
              <a:latin typeface="Arial"/>
              <a:ea typeface="Arial"/>
              <a:cs typeface="Arial"/>
              <a:sym typeface="Arial"/>
            </a:endParaRPr>
          </a:p>
        </p:txBody>
      </p:sp>
      <p:sp>
        <p:nvSpPr>
          <p:cNvPr id="1573" name="Google Shape;1573;p76"/>
          <p:cNvSpPr txBox="1"/>
          <p:nvPr/>
        </p:nvSpPr>
        <p:spPr>
          <a:xfrm>
            <a:off x="5133762" y="2785154"/>
            <a:ext cx="1247457"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10 Questions</a:t>
            </a:r>
            <a:endParaRPr b="0" i="0" sz="1400" u="none" cap="none" strike="noStrike">
              <a:solidFill>
                <a:srgbClr val="000000"/>
              </a:solidFill>
              <a:latin typeface="Arial"/>
              <a:ea typeface="Arial"/>
              <a:cs typeface="Arial"/>
              <a:sym typeface="Arial"/>
            </a:endParaRPr>
          </a:p>
        </p:txBody>
      </p:sp>
      <p:sp>
        <p:nvSpPr>
          <p:cNvPr id="1574" name="Google Shape;1574;p76"/>
          <p:cNvSpPr txBox="1"/>
          <p:nvPr/>
        </p:nvSpPr>
        <p:spPr>
          <a:xfrm>
            <a:off x="5117084" y="3397690"/>
            <a:ext cx="1247457"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10 Questions</a:t>
            </a:r>
            <a:endParaRPr b="0" i="0" sz="1400" u="none" cap="none" strike="noStrike">
              <a:solidFill>
                <a:srgbClr val="000000"/>
              </a:solidFill>
              <a:latin typeface="Arial"/>
              <a:ea typeface="Arial"/>
              <a:cs typeface="Arial"/>
              <a:sym typeface="Arial"/>
            </a:endParaRPr>
          </a:p>
        </p:txBody>
      </p:sp>
      <p:sp>
        <p:nvSpPr>
          <p:cNvPr id="1575" name="Google Shape;1575;p76"/>
          <p:cNvSpPr txBox="1"/>
          <p:nvPr/>
        </p:nvSpPr>
        <p:spPr>
          <a:xfrm>
            <a:off x="5248510" y="4613545"/>
            <a:ext cx="1247457"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10 Questions</a:t>
            </a:r>
            <a:endParaRPr b="0" i="0" sz="1400" u="none" cap="none" strike="noStrike">
              <a:solidFill>
                <a:srgbClr val="000000"/>
              </a:solidFill>
              <a:latin typeface="Arial"/>
              <a:ea typeface="Arial"/>
              <a:cs typeface="Arial"/>
              <a:sym typeface="Arial"/>
            </a:endParaRPr>
          </a:p>
        </p:txBody>
      </p:sp>
      <p:cxnSp>
        <p:nvCxnSpPr>
          <p:cNvPr id="1576" name="Google Shape;1576;p76"/>
          <p:cNvCxnSpPr>
            <a:stCxn id="1566" idx="3"/>
            <a:endCxn id="1571" idx="1"/>
          </p:cNvCxnSpPr>
          <p:nvPr/>
        </p:nvCxnSpPr>
        <p:spPr>
          <a:xfrm flipH="1" rot="10800000">
            <a:off x="4179361" y="1659573"/>
            <a:ext cx="959400" cy="7200"/>
          </a:xfrm>
          <a:prstGeom prst="straightConnector1">
            <a:avLst/>
          </a:prstGeom>
          <a:noFill/>
          <a:ln cap="flat" cmpd="sng" w="9525">
            <a:solidFill>
              <a:srgbClr val="347EB8"/>
            </a:solidFill>
            <a:prstDash val="solid"/>
            <a:round/>
            <a:headEnd len="sm" w="sm" type="none"/>
            <a:tailEnd len="med" w="med" type="triangle"/>
          </a:ln>
        </p:spPr>
      </p:cxnSp>
      <p:cxnSp>
        <p:nvCxnSpPr>
          <p:cNvPr id="1577" name="Google Shape;1577;p76"/>
          <p:cNvCxnSpPr>
            <a:stCxn id="1567" idx="3"/>
            <a:endCxn id="1572" idx="1"/>
          </p:cNvCxnSpPr>
          <p:nvPr/>
        </p:nvCxnSpPr>
        <p:spPr>
          <a:xfrm flipH="1" rot="10800000">
            <a:off x="4527008" y="2369879"/>
            <a:ext cx="621000" cy="3300"/>
          </a:xfrm>
          <a:prstGeom prst="straightConnector1">
            <a:avLst/>
          </a:prstGeom>
          <a:noFill/>
          <a:ln cap="flat" cmpd="sng" w="9525">
            <a:solidFill>
              <a:srgbClr val="347EB8"/>
            </a:solidFill>
            <a:prstDash val="solid"/>
            <a:round/>
            <a:headEnd len="sm" w="sm" type="none"/>
            <a:tailEnd len="med" w="med" type="triangle"/>
          </a:ln>
        </p:spPr>
      </p:cxnSp>
      <p:cxnSp>
        <p:nvCxnSpPr>
          <p:cNvPr id="1578" name="Google Shape;1578;p76"/>
          <p:cNvCxnSpPr>
            <a:stCxn id="1568" idx="3"/>
            <a:endCxn id="1573" idx="1"/>
          </p:cNvCxnSpPr>
          <p:nvPr/>
        </p:nvCxnSpPr>
        <p:spPr>
          <a:xfrm flipH="1" rot="10800000">
            <a:off x="4388928" y="2954554"/>
            <a:ext cx="744900" cy="3900"/>
          </a:xfrm>
          <a:prstGeom prst="straightConnector1">
            <a:avLst/>
          </a:prstGeom>
          <a:noFill/>
          <a:ln cap="flat" cmpd="sng" w="9525">
            <a:solidFill>
              <a:srgbClr val="347EB8"/>
            </a:solidFill>
            <a:prstDash val="solid"/>
            <a:round/>
            <a:headEnd len="sm" w="sm" type="none"/>
            <a:tailEnd len="med" w="med" type="triangle"/>
          </a:ln>
        </p:spPr>
      </p:cxnSp>
      <p:cxnSp>
        <p:nvCxnSpPr>
          <p:cNvPr id="1579" name="Google Shape;1579;p76"/>
          <p:cNvCxnSpPr>
            <a:stCxn id="1569" idx="3"/>
            <a:endCxn id="1574" idx="1"/>
          </p:cNvCxnSpPr>
          <p:nvPr/>
        </p:nvCxnSpPr>
        <p:spPr>
          <a:xfrm flipH="1" rot="10800000">
            <a:off x="4331268" y="3567020"/>
            <a:ext cx="785700" cy="6000"/>
          </a:xfrm>
          <a:prstGeom prst="straightConnector1">
            <a:avLst/>
          </a:prstGeom>
          <a:noFill/>
          <a:ln cap="flat" cmpd="sng" w="9525">
            <a:solidFill>
              <a:srgbClr val="347EB8"/>
            </a:solidFill>
            <a:prstDash val="solid"/>
            <a:round/>
            <a:headEnd len="sm" w="sm" type="none"/>
            <a:tailEnd len="med" w="med" type="triangle"/>
          </a:ln>
        </p:spPr>
      </p:cxnSp>
      <p:cxnSp>
        <p:nvCxnSpPr>
          <p:cNvPr id="1580" name="Google Shape;1580;p76"/>
          <p:cNvCxnSpPr>
            <a:stCxn id="1570" idx="3"/>
            <a:endCxn id="1575" idx="1"/>
          </p:cNvCxnSpPr>
          <p:nvPr/>
        </p:nvCxnSpPr>
        <p:spPr>
          <a:xfrm>
            <a:off x="4660261" y="4782823"/>
            <a:ext cx="588300" cy="0"/>
          </a:xfrm>
          <a:prstGeom prst="straightConnector1">
            <a:avLst/>
          </a:prstGeom>
          <a:noFill/>
          <a:ln cap="flat" cmpd="sng" w="9525">
            <a:solidFill>
              <a:srgbClr val="347EB8"/>
            </a:solidFill>
            <a:prstDash val="solid"/>
            <a:round/>
            <a:headEnd len="sm" w="sm" type="none"/>
            <a:tailEnd len="med" w="med" type="triangle"/>
          </a:ln>
        </p:spPr>
      </p:cxnSp>
      <p:pic>
        <p:nvPicPr>
          <p:cNvPr id="1581" name="Google Shape;1581;p76"/>
          <p:cNvPicPr preferRelativeResize="0"/>
          <p:nvPr/>
        </p:nvPicPr>
        <p:blipFill rotWithShape="1">
          <a:blip r:embed="rId3">
            <a:alphaModFix/>
          </a:blip>
          <a:srcRect b="0" l="0" r="0" t="0"/>
          <a:stretch/>
        </p:blipFill>
        <p:spPr>
          <a:xfrm flipH="1">
            <a:off x="7787909" y="2435873"/>
            <a:ext cx="701272" cy="687113"/>
          </a:xfrm>
          <a:prstGeom prst="rect">
            <a:avLst/>
          </a:prstGeom>
          <a:noFill/>
          <a:ln>
            <a:noFill/>
          </a:ln>
        </p:spPr>
      </p:pic>
      <p:cxnSp>
        <p:nvCxnSpPr>
          <p:cNvPr id="1582" name="Google Shape;1582;p76"/>
          <p:cNvCxnSpPr>
            <a:stCxn id="1581" idx="3"/>
            <a:endCxn id="1574" idx="3"/>
          </p:cNvCxnSpPr>
          <p:nvPr/>
        </p:nvCxnSpPr>
        <p:spPr>
          <a:xfrm flipH="1">
            <a:off x="6364409" y="2779430"/>
            <a:ext cx="1423500" cy="787500"/>
          </a:xfrm>
          <a:prstGeom prst="straightConnector1">
            <a:avLst/>
          </a:prstGeom>
          <a:noFill/>
          <a:ln cap="flat" cmpd="sng" w="9525">
            <a:solidFill>
              <a:srgbClr val="347EB8"/>
            </a:solidFill>
            <a:prstDash val="solid"/>
            <a:round/>
            <a:headEnd len="sm" w="sm" type="none"/>
            <a:tailEnd len="med" w="med" type="triangle"/>
          </a:ln>
        </p:spPr>
      </p:cxnSp>
      <p:cxnSp>
        <p:nvCxnSpPr>
          <p:cNvPr id="1583" name="Google Shape;1583;p76"/>
          <p:cNvCxnSpPr>
            <a:stCxn id="1581" idx="3"/>
            <a:endCxn id="1575" idx="3"/>
          </p:cNvCxnSpPr>
          <p:nvPr/>
        </p:nvCxnSpPr>
        <p:spPr>
          <a:xfrm flipH="1">
            <a:off x="6496109" y="2779430"/>
            <a:ext cx="1291800" cy="2003400"/>
          </a:xfrm>
          <a:prstGeom prst="straightConnector1">
            <a:avLst/>
          </a:prstGeom>
          <a:noFill/>
          <a:ln cap="flat" cmpd="sng" w="9525">
            <a:solidFill>
              <a:srgbClr val="347EB8"/>
            </a:solidFill>
            <a:prstDash val="solid"/>
            <a:round/>
            <a:headEnd len="sm" w="sm" type="none"/>
            <a:tailEnd len="med" w="med" type="triangle"/>
          </a:ln>
        </p:spPr>
      </p:cxnSp>
      <p:cxnSp>
        <p:nvCxnSpPr>
          <p:cNvPr id="1584" name="Google Shape;1584;p76"/>
          <p:cNvCxnSpPr>
            <a:stCxn id="1585" idx="2"/>
          </p:cNvCxnSpPr>
          <p:nvPr/>
        </p:nvCxnSpPr>
        <p:spPr>
          <a:xfrm>
            <a:off x="7061079" y="1772345"/>
            <a:ext cx="0" cy="3179700"/>
          </a:xfrm>
          <a:prstGeom prst="straightConnector1">
            <a:avLst/>
          </a:prstGeom>
          <a:noFill/>
          <a:ln cap="flat" cmpd="sng" w="9525">
            <a:solidFill>
              <a:srgbClr val="347EB8"/>
            </a:solidFill>
            <a:prstDash val="dash"/>
            <a:round/>
            <a:headEnd len="sm" w="sm" type="none"/>
            <a:tailEnd len="sm" w="sm" type="none"/>
          </a:ln>
        </p:spPr>
      </p:cxnSp>
      <p:sp>
        <p:nvSpPr>
          <p:cNvPr id="1585" name="Google Shape;1585;p76"/>
          <p:cNvSpPr txBox="1"/>
          <p:nvPr/>
        </p:nvSpPr>
        <p:spPr>
          <a:xfrm>
            <a:off x="6294450" y="1187570"/>
            <a:ext cx="1533258" cy="5847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Generate test exam</a:t>
            </a:r>
            <a:endParaRPr b="0" i="0" sz="1400" u="none" cap="none" strike="noStrike">
              <a:solidFill>
                <a:srgbClr val="000000"/>
              </a:solidFill>
              <a:latin typeface="Arial"/>
              <a:ea typeface="Arial"/>
              <a:cs typeface="Arial"/>
              <a:sym typeface="Arial"/>
            </a:endParaRPr>
          </a:p>
        </p:txBody>
      </p:sp>
      <p:sp>
        <p:nvSpPr>
          <p:cNvPr id="1586" name="Google Shape;1586;p76"/>
          <p:cNvSpPr txBox="1"/>
          <p:nvPr/>
        </p:nvSpPr>
        <p:spPr>
          <a:xfrm>
            <a:off x="7482992" y="3161201"/>
            <a:ext cx="1026243"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Test exam</a:t>
            </a:r>
            <a:endParaRPr b="0" i="0" sz="1400" u="none" cap="none" strike="noStrike">
              <a:solidFill>
                <a:srgbClr val="000000"/>
              </a:solidFill>
              <a:latin typeface="Arial"/>
              <a:ea typeface="Arial"/>
              <a:cs typeface="Arial"/>
              <a:sym typeface="Arial"/>
            </a:endParaRPr>
          </a:p>
        </p:txBody>
      </p:sp>
      <p:sp>
        <p:nvSpPr>
          <p:cNvPr id="1587" name="Google Shape;1587;p76"/>
          <p:cNvSpPr txBox="1"/>
          <p:nvPr/>
        </p:nvSpPr>
        <p:spPr>
          <a:xfrm>
            <a:off x="2157356" y="4613546"/>
            <a:ext cx="966931"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Chapter 1</a:t>
            </a:r>
            <a:endParaRPr b="0" i="0" sz="1400" u="none" cap="none" strike="noStrike">
              <a:solidFill>
                <a:srgbClr val="000000"/>
              </a:solidFill>
              <a:latin typeface="Arial"/>
              <a:ea typeface="Arial"/>
              <a:cs typeface="Arial"/>
              <a:sym typeface="Arial"/>
            </a:endParaRPr>
          </a:p>
        </p:txBody>
      </p:sp>
      <p:sp>
        <p:nvSpPr>
          <p:cNvPr id="1588" name="Google Shape;1588;p76"/>
          <p:cNvSpPr txBox="1"/>
          <p:nvPr/>
        </p:nvSpPr>
        <p:spPr>
          <a:xfrm>
            <a:off x="2341353" y="3984839"/>
            <a:ext cx="306494"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a:t>
            </a:r>
            <a:endParaRPr b="0" i="0" sz="1400" u="none" cap="none" strike="noStrike">
              <a:solidFill>
                <a:srgbClr val="000000"/>
              </a:solidFill>
              <a:latin typeface="Arial"/>
              <a:ea typeface="Arial"/>
              <a:cs typeface="Arial"/>
              <a:sym typeface="Arial"/>
            </a:endParaRPr>
          </a:p>
        </p:txBody>
      </p:sp>
      <p:cxnSp>
        <p:nvCxnSpPr>
          <p:cNvPr id="1589" name="Google Shape;1589;p76"/>
          <p:cNvCxnSpPr>
            <a:stCxn id="1587" idx="3"/>
            <a:endCxn id="1570" idx="1"/>
          </p:cNvCxnSpPr>
          <p:nvPr/>
        </p:nvCxnSpPr>
        <p:spPr>
          <a:xfrm>
            <a:off x="3124287" y="4782823"/>
            <a:ext cx="504900" cy="0"/>
          </a:xfrm>
          <a:prstGeom prst="straightConnector1">
            <a:avLst/>
          </a:prstGeom>
          <a:noFill/>
          <a:ln cap="flat" cmpd="sng" w="9525">
            <a:solidFill>
              <a:srgbClr val="347EB8"/>
            </a:solidFill>
            <a:prstDash val="solid"/>
            <a:round/>
            <a:headEnd len="sm" w="sm" type="none"/>
            <a:tailEnd len="med" w="med" type="triangle"/>
          </a:ln>
        </p:spPr>
      </p:cxnSp>
      <p:cxnSp>
        <p:nvCxnSpPr>
          <p:cNvPr id="1590" name="Google Shape;1590;p76"/>
          <p:cNvCxnSpPr>
            <a:stCxn id="1565" idx="3"/>
            <a:endCxn id="1567" idx="1"/>
          </p:cNvCxnSpPr>
          <p:nvPr/>
        </p:nvCxnSpPr>
        <p:spPr>
          <a:xfrm>
            <a:off x="2930827" y="2068922"/>
            <a:ext cx="587700" cy="304200"/>
          </a:xfrm>
          <a:prstGeom prst="bentConnector3">
            <a:avLst>
              <a:gd fmla="val 61688" name="adj1"/>
            </a:avLst>
          </a:prstGeom>
          <a:noFill/>
          <a:ln cap="flat" cmpd="sng" w="9525">
            <a:solidFill>
              <a:srgbClr val="347EB8"/>
            </a:solidFill>
            <a:prstDash val="solid"/>
            <a:round/>
            <a:headEnd len="sm" w="sm" type="none"/>
            <a:tailEnd len="med" w="med" type="triangle"/>
          </a:ln>
        </p:spPr>
      </p:cxnSp>
      <p:cxnSp>
        <p:nvCxnSpPr>
          <p:cNvPr id="1591" name="Google Shape;1591;p76"/>
          <p:cNvCxnSpPr>
            <a:stCxn id="1565" idx="3"/>
            <a:endCxn id="1566" idx="1"/>
          </p:cNvCxnSpPr>
          <p:nvPr/>
        </p:nvCxnSpPr>
        <p:spPr>
          <a:xfrm flipH="1" rot="10800000">
            <a:off x="2930827" y="1666922"/>
            <a:ext cx="744900" cy="402000"/>
          </a:xfrm>
          <a:prstGeom prst="bentConnector3">
            <a:avLst>
              <a:gd fmla="val 48152" name="adj1"/>
            </a:avLst>
          </a:prstGeom>
          <a:noFill/>
          <a:ln cap="flat" cmpd="sng" w="9525">
            <a:solidFill>
              <a:srgbClr val="347EB8"/>
            </a:solidFill>
            <a:prstDash val="solid"/>
            <a:round/>
            <a:headEnd len="sm" w="sm" type="none"/>
            <a:tailEnd len="med" w="med" type="triangle"/>
          </a:ln>
        </p:spPr>
      </p:cxnSp>
      <p:cxnSp>
        <p:nvCxnSpPr>
          <p:cNvPr id="1592" name="Google Shape;1592;p76"/>
          <p:cNvCxnSpPr>
            <a:stCxn id="1565" idx="3"/>
            <a:endCxn id="1569" idx="1"/>
          </p:cNvCxnSpPr>
          <p:nvPr/>
        </p:nvCxnSpPr>
        <p:spPr>
          <a:xfrm>
            <a:off x="2930827" y="2068922"/>
            <a:ext cx="728400" cy="1504200"/>
          </a:xfrm>
          <a:prstGeom prst="bentConnector3">
            <a:avLst>
              <a:gd fmla="val 50004" name="adj1"/>
            </a:avLst>
          </a:prstGeom>
          <a:noFill/>
          <a:ln cap="flat" cmpd="sng" w="9525">
            <a:solidFill>
              <a:srgbClr val="347EB8"/>
            </a:solidFill>
            <a:prstDash val="solid"/>
            <a:round/>
            <a:headEnd len="sm" w="sm" type="none"/>
            <a:tailEnd len="med" w="med" type="triangle"/>
          </a:ln>
        </p:spPr>
      </p:cxnSp>
      <p:cxnSp>
        <p:nvCxnSpPr>
          <p:cNvPr id="1593" name="Google Shape;1593;p76"/>
          <p:cNvCxnSpPr>
            <a:stCxn id="1565" idx="3"/>
            <a:endCxn id="1568" idx="1"/>
          </p:cNvCxnSpPr>
          <p:nvPr/>
        </p:nvCxnSpPr>
        <p:spPr>
          <a:xfrm>
            <a:off x="2930827" y="2068922"/>
            <a:ext cx="717300" cy="889500"/>
          </a:xfrm>
          <a:prstGeom prst="bentConnector3">
            <a:avLst>
              <a:gd fmla="val 49993" name="adj1"/>
            </a:avLst>
          </a:prstGeom>
          <a:noFill/>
          <a:ln cap="flat" cmpd="sng" w="9525">
            <a:solidFill>
              <a:srgbClr val="347EB8"/>
            </a:solidFill>
            <a:prstDash val="solid"/>
            <a:round/>
            <a:headEnd len="sm" w="sm" type="none"/>
            <a:tailEnd len="med" w="med" type="triangle"/>
          </a:ln>
        </p:spPr>
      </p:cxnSp>
      <p:cxnSp>
        <p:nvCxnSpPr>
          <p:cNvPr id="1594" name="Google Shape;1594;p76"/>
          <p:cNvCxnSpPr>
            <a:stCxn id="1563" idx="3"/>
            <a:endCxn id="1587" idx="1"/>
          </p:cNvCxnSpPr>
          <p:nvPr/>
        </p:nvCxnSpPr>
        <p:spPr>
          <a:xfrm>
            <a:off x="1407114" y="3031687"/>
            <a:ext cx="750300" cy="1751100"/>
          </a:xfrm>
          <a:prstGeom prst="bentConnector3">
            <a:avLst>
              <a:gd fmla="val 49996" name="adj1"/>
            </a:avLst>
          </a:prstGeom>
          <a:noFill/>
          <a:ln cap="flat" cmpd="sng" w="9525">
            <a:solidFill>
              <a:srgbClr val="347EB8"/>
            </a:solidFill>
            <a:prstDash val="solid"/>
            <a:round/>
            <a:headEnd len="sm" w="sm" type="none"/>
            <a:tailEnd len="med" w="med" type="triangle"/>
          </a:ln>
        </p:spPr>
      </p:cxnSp>
      <p:cxnSp>
        <p:nvCxnSpPr>
          <p:cNvPr id="1595" name="Google Shape;1595;p76"/>
          <p:cNvCxnSpPr>
            <a:stCxn id="1563" idx="3"/>
            <a:endCxn id="1588" idx="1"/>
          </p:cNvCxnSpPr>
          <p:nvPr/>
        </p:nvCxnSpPr>
        <p:spPr>
          <a:xfrm>
            <a:off x="1407114" y="3031687"/>
            <a:ext cx="934200" cy="1122300"/>
          </a:xfrm>
          <a:prstGeom prst="bentConnector3">
            <a:avLst>
              <a:gd fmla="val 41171" name="adj1"/>
            </a:avLst>
          </a:prstGeom>
          <a:noFill/>
          <a:ln cap="flat" cmpd="sng" w="9525">
            <a:solidFill>
              <a:srgbClr val="347EB8"/>
            </a:solidFill>
            <a:prstDash val="solid"/>
            <a:round/>
            <a:headEnd len="sm" w="sm" type="none"/>
            <a:tailEnd len="med" w="med" type="triangle"/>
          </a:ln>
        </p:spPr>
      </p:cxnSp>
      <p:sp>
        <p:nvSpPr>
          <p:cNvPr id="1596" name="Google Shape;1596;p76"/>
          <p:cNvSpPr txBox="1"/>
          <p:nvPr/>
        </p:nvSpPr>
        <p:spPr>
          <a:xfrm>
            <a:off x="3921082" y="3976441"/>
            <a:ext cx="306494"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a:t>
            </a:r>
            <a:endParaRPr b="0" i="0" sz="1400" u="none" cap="none" strike="noStrike">
              <a:solidFill>
                <a:srgbClr val="000000"/>
              </a:solidFill>
              <a:latin typeface="Arial"/>
              <a:ea typeface="Arial"/>
              <a:cs typeface="Arial"/>
              <a:sym typeface="Arial"/>
            </a:endParaRPr>
          </a:p>
        </p:txBody>
      </p:sp>
      <p:cxnSp>
        <p:nvCxnSpPr>
          <p:cNvPr id="1597" name="Google Shape;1597;p76"/>
          <p:cNvCxnSpPr>
            <a:stCxn id="1563" idx="3"/>
            <a:endCxn id="1565" idx="1"/>
          </p:cNvCxnSpPr>
          <p:nvPr/>
        </p:nvCxnSpPr>
        <p:spPr>
          <a:xfrm flipH="1" rot="10800000">
            <a:off x="1407114" y="2068987"/>
            <a:ext cx="552000" cy="962700"/>
          </a:xfrm>
          <a:prstGeom prst="bentConnector3">
            <a:avLst>
              <a:gd fmla="val 68685" name="adj1"/>
            </a:avLst>
          </a:prstGeom>
          <a:noFill/>
          <a:ln cap="flat" cmpd="sng" w="9525">
            <a:solidFill>
              <a:srgbClr val="347EB8"/>
            </a:solidFill>
            <a:prstDash val="solid"/>
            <a:round/>
            <a:headEnd len="sm" w="sm" type="none"/>
            <a:tailEnd len="med" w="med" type="triangle"/>
          </a:ln>
        </p:spPr>
      </p:cxnSp>
      <p:sp>
        <p:nvSpPr>
          <p:cNvPr id="1598" name="Google Shape;1598;p76"/>
          <p:cNvSpPr txBox="1"/>
          <p:nvPr/>
        </p:nvSpPr>
        <p:spPr>
          <a:xfrm>
            <a:off x="5604243" y="3976441"/>
            <a:ext cx="306494"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Condensed"/>
                <a:ea typeface="Roboto Condensed"/>
                <a:cs typeface="Roboto Condensed"/>
                <a:sym typeface="Roboto Condensed"/>
              </a:rPr>
              <a:t>…</a:t>
            </a:r>
            <a:endParaRPr b="0" i="0" sz="1400" u="none" cap="none" strike="noStrike">
              <a:solidFill>
                <a:srgbClr val="000000"/>
              </a:solidFill>
              <a:latin typeface="Arial"/>
              <a:ea typeface="Arial"/>
              <a:cs typeface="Arial"/>
              <a:sym typeface="Arial"/>
            </a:endParaRPr>
          </a:p>
        </p:txBody>
      </p:sp>
      <p:cxnSp>
        <p:nvCxnSpPr>
          <p:cNvPr id="1599" name="Google Shape;1599;p76"/>
          <p:cNvCxnSpPr>
            <a:stCxn id="1588" idx="3"/>
            <a:endCxn id="1596" idx="1"/>
          </p:cNvCxnSpPr>
          <p:nvPr/>
        </p:nvCxnSpPr>
        <p:spPr>
          <a:xfrm flipH="1" rot="10800000">
            <a:off x="2647847" y="4145716"/>
            <a:ext cx="1273200" cy="8400"/>
          </a:xfrm>
          <a:prstGeom prst="straightConnector1">
            <a:avLst/>
          </a:prstGeom>
          <a:noFill/>
          <a:ln cap="flat" cmpd="sng" w="9525">
            <a:solidFill>
              <a:srgbClr val="347EB8"/>
            </a:solidFill>
            <a:prstDash val="solid"/>
            <a:round/>
            <a:headEnd len="sm" w="sm" type="none"/>
            <a:tailEnd len="med" w="med" type="triangle"/>
          </a:ln>
        </p:spPr>
      </p:cxnSp>
      <p:cxnSp>
        <p:nvCxnSpPr>
          <p:cNvPr id="1600" name="Google Shape;1600;p76"/>
          <p:cNvCxnSpPr>
            <a:stCxn id="1596" idx="3"/>
            <a:endCxn id="1598" idx="1"/>
          </p:cNvCxnSpPr>
          <p:nvPr/>
        </p:nvCxnSpPr>
        <p:spPr>
          <a:xfrm>
            <a:off x="4227576" y="4145718"/>
            <a:ext cx="1376700" cy="0"/>
          </a:xfrm>
          <a:prstGeom prst="straightConnector1">
            <a:avLst/>
          </a:prstGeom>
          <a:noFill/>
          <a:ln cap="flat" cmpd="sng" w="9525">
            <a:solidFill>
              <a:srgbClr val="347EB8"/>
            </a:solidFill>
            <a:prstDash val="solid"/>
            <a:round/>
            <a:headEnd len="sm" w="sm" type="none"/>
            <a:tailEnd len="med" w="med" type="triangle"/>
          </a:ln>
        </p:spPr>
      </p:cxnSp>
      <p:cxnSp>
        <p:nvCxnSpPr>
          <p:cNvPr id="1601" name="Google Shape;1601;p76"/>
          <p:cNvCxnSpPr>
            <a:stCxn id="1581" idx="3"/>
            <a:endCxn id="1598" idx="3"/>
          </p:cNvCxnSpPr>
          <p:nvPr/>
        </p:nvCxnSpPr>
        <p:spPr>
          <a:xfrm flipH="1">
            <a:off x="5910809" y="2779430"/>
            <a:ext cx="1877100" cy="1366200"/>
          </a:xfrm>
          <a:prstGeom prst="straightConnector1">
            <a:avLst/>
          </a:prstGeom>
          <a:noFill/>
          <a:ln cap="flat" cmpd="sng" w="9525">
            <a:solidFill>
              <a:srgbClr val="347EB8"/>
            </a:solidFill>
            <a:prstDash val="solid"/>
            <a:round/>
            <a:headEnd len="sm" w="sm" type="none"/>
            <a:tailEnd len="med" w="med" type="triangle"/>
          </a:ln>
        </p:spPr>
      </p:cxnSp>
      <p:sp>
        <p:nvSpPr>
          <p:cNvPr id="1602" name="Google Shape;1602;p76"/>
          <p:cNvSpPr txBox="1"/>
          <p:nvPr/>
        </p:nvSpPr>
        <p:spPr>
          <a:xfrm>
            <a:off x="7020160" y="0"/>
            <a:ext cx="2190023" cy="103105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LEARNING OUTCOMES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SOLUTIONS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6" name="Shape 1606"/>
        <p:cNvGrpSpPr/>
        <p:nvPr/>
      </p:nvGrpSpPr>
      <p:grpSpPr>
        <a:xfrm>
          <a:off x="0" y="0"/>
          <a:ext cx="0" cy="0"/>
          <a:chOff x="0" y="0"/>
          <a:chExt cx="0" cy="0"/>
        </a:xfrm>
      </p:grpSpPr>
      <p:sp>
        <p:nvSpPr>
          <p:cNvPr id="1607" name="Google Shape;1607;p77"/>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WHAT IS LEARNING OUTCOMES ?</a:t>
            </a:r>
            <a:endParaRPr/>
          </a:p>
        </p:txBody>
      </p:sp>
      <p:sp>
        <p:nvSpPr>
          <p:cNvPr id="1608" name="Google Shape;1608;p77"/>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sp>
        <p:nvSpPr>
          <p:cNvPr id="1609" name="Google Shape;1609;p77"/>
          <p:cNvSpPr txBox="1"/>
          <p:nvPr/>
        </p:nvSpPr>
        <p:spPr>
          <a:xfrm>
            <a:off x="814276" y="1430039"/>
            <a:ext cx="4850880" cy="3785652"/>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600"/>
              <a:buFont typeface="Arial"/>
              <a:buChar char="•"/>
            </a:pPr>
            <a:r>
              <a:rPr b="1" i="0" lang="vi" sz="1600" u="none" cap="none" strike="noStrike">
                <a:solidFill>
                  <a:srgbClr val="000000"/>
                </a:solidFill>
                <a:latin typeface="Arial"/>
                <a:ea typeface="Arial"/>
                <a:cs typeface="Arial"/>
                <a:sym typeface="Arial"/>
              </a:rPr>
              <a:t>Learning outcomes</a:t>
            </a:r>
            <a:r>
              <a:rPr b="0" i="0" lang="vi" sz="1600" u="none" cap="none" strike="noStrike">
                <a:solidFill>
                  <a:srgbClr val="000000"/>
                </a:solidFill>
                <a:latin typeface="Arial"/>
                <a:ea typeface="Arial"/>
                <a:cs typeface="Arial"/>
                <a:sym typeface="Arial"/>
              </a:rPr>
              <a:t> are statements that describe</a:t>
            </a:r>
            <a:r>
              <a:rPr b="1" i="0" lang="vi" sz="1600" u="none" cap="none" strike="noStrike">
                <a:solidFill>
                  <a:srgbClr val="000000"/>
                </a:solidFill>
                <a:latin typeface="Arial"/>
                <a:ea typeface="Arial"/>
                <a:cs typeface="Arial"/>
                <a:sym typeface="Arial"/>
              </a:rPr>
              <a:t> the knowledge or skills, </a:t>
            </a:r>
            <a:r>
              <a:rPr b="0" i="0" lang="vi" sz="1600" u="none" cap="none" strike="noStrike">
                <a:solidFill>
                  <a:srgbClr val="000000"/>
                </a:solidFill>
                <a:latin typeface="Arial"/>
                <a:ea typeface="Arial"/>
                <a:cs typeface="Arial"/>
                <a:sym typeface="Arial"/>
              </a:rPr>
              <a:t>students</a:t>
            </a:r>
            <a:r>
              <a:rPr b="1" i="0" lang="vi" sz="1600" u="none" cap="none" strike="noStrike">
                <a:solidFill>
                  <a:srgbClr val="000000"/>
                </a:solidFill>
                <a:latin typeface="Arial"/>
                <a:ea typeface="Arial"/>
                <a:cs typeface="Arial"/>
                <a:sym typeface="Arial"/>
              </a:rPr>
              <a:t> </a:t>
            </a:r>
            <a:r>
              <a:rPr b="0" i="0" lang="vi" sz="1600" u="none" cap="none" strike="noStrike">
                <a:solidFill>
                  <a:srgbClr val="000000"/>
                </a:solidFill>
                <a:latin typeface="Arial"/>
                <a:ea typeface="Arial"/>
                <a:cs typeface="Arial"/>
                <a:sym typeface="Arial"/>
              </a:rPr>
              <a:t>should acquire by the end of a particular assignment, class, course, or program.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vi" sz="1600" u="none" cap="none" strike="noStrike">
                <a:solidFill>
                  <a:srgbClr val="000000"/>
                </a:solidFill>
                <a:latin typeface="Arial"/>
                <a:ea typeface="Arial"/>
                <a:cs typeface="Arial"/>
                <a:sym typeface="Arial"/>
              </a:rPr>
              <a:t>It helps students understand why that knowledge and those skills will be useful to them.</a:t>
            </a:r>
            <a:endParaRPr b="0" i="0" sz="1400" u="none" cap="none" strike="noStrike">
              <a:solidFill>
                <a:srgbClr val="000000"/>
              </a:solidFill>
              <a:latin typeface="Arial"/>
              <a:ea typeface="Arial"/>
              <a:cs typeface="Arial"/>
              <a:sym typeface="Arial"/>
            </a:endParaRPr>
          </a:p>
          <a:p>
            <a:pPr indent="-184150" lvl="0" marL="28575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vi" sz="1600" u="none" cap="none" strike="noStrike">
                <a:solidFill>
                  <a:srgbClr val="000000"/>
                </a:solidFill>
                <a:latin typeface="Arial"/>
                <a:ea typeface="Arial"/>
                <a:cs typeface="Arial"/>
                <a:sym typeface="Arial"/>
              </a:rPr>
              <a:t>Learning outcomes refer to observable and measurable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1" lang="vi" sz="1600" u="none" cap="none" strike="noStrike">
                <a:solidFill>
                  <a:srgbClr val="000000"/>
                </a:solidFill>
                <a:latin typeface="Arial"/>
                <a:ea typeface="Arial"/>
                <a:cs typeface="Arial"/>
                <a:sym typeface="Arial"/>
              </a:rPr>
              <a:t>	- </a:t>
            </a:r>
            <a:r>
              <a:rPr b="0" i="0" lang="vi" sz="1600" u="none" cap="none" strike="noStrike">
                <a:solidFill>
                  <a:srgbClr val="000000"/>
                </a:solidFill>
                <a:latin typeface="Arial"/>
                <a:ea typeface="Arial"/>
                <a:cs typeface="Arial"/>
                <a:sym typeface="Arial"/>
              </a:rPr>
              <a:t>knowledge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	- skills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	- attitudes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1610" name="Google Shape;1610;p77"/>
          <p:cNvPicPr preferRelativeResize="0"/>
          <p:nvPr/>
        </p:nvPicPr>
        <p:blipFill rotWithShape="1">
          <a:blip r:embed="rId3">
            <a:alphaModFix/>
          </a:blip>
          <a:srcRect b="0" l="0" r="0" t="0"/>
          <a:stretch/>
        </p:blipFill>
        <p:spPr>
          <a:xfrm>
            <a:off x="5278723" y="1915046"/>
            <a:ext cx="3670945" cy="1892073"/>
          </a:xfrm>
          <a:prstGeom prst="rect">
            <a:avLst/>
          </a:prstGeom>
          <a:noFill/>
          <a:ln>
            <a:noFill/>
          </a:ln>
        </p:spPr>
      </p:pic>
      <p:sp>
        <p:nvSpPr>
          <p:cNvPr id="1611" name="Google Shape;1611;p77"/>
          <p:cNvSpPr txBox="1"/>
          <p:nvPr/>
        </p:nvSpPr>
        <p:spPr>
          <a:xfrm>
            <a:off x="7020160" y="0"/>
            <a:ext cx="2190023" cy="103105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LEARNING OUTCOMES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SOLUTIONS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5" name="Shape 1615"/>
        <p:cNvGrpSpPr/>
        <p:nvPr/>
      </p:nvGrpSpPr>
      <p:grpSpPr>
        <a:xfrm>
          <a:off x="0" y="0"/>
          <a:ext cx="0" cy="0"/>
          <a:chOff x="0" y="0"/>
          <a:chExt cx="0" cy="0"/>
        </a:xfrm>
      </p:grpSpPr>
      <p:sp>
        <p:nvSpPr>
          <p:cNvPr id="1616" name="Google Shape;1616;p78"/>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LEARNING OUTCOMES</a:t>
            </a:r>
            <a:endParaRPr/>
          </a:p>
        </p:txBody>
      </p:sp>
      <p:sp>
        <p:nvSpPr>
          <p:cNvPr id="1617" name="Google Shape;1617;p78"/>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sp>
        <p:nvSpPr>
          <p:cNvPr id="1618" name="Google Shape;1618;p78"/>
          <p:cNvSpPr txBox="1"/>
          <p:nvPr/>
        </p:nvSpPr>
        <p:spPr>
          <a:xfrm>
            <a:off x="814275" y="1430039"/>
            <a:ext cx="6267169" cy="280076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vi" sz="1600" u="sng" cap="none" strike="noStrike">
                <a:solidFill>
                  <a:srgbClr val="000000"/>
                </a:solidFill>
                <a:latin typeface="Arial"/>
                <a:ea typeface="Arial"/>
                <a:cs typeface="Arial"/>
                <a:sym typeface="Arial"/>
              </a:rPr>
              <a:t>Example: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By the end of Web-based Java Applications Course, student will able be to: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Noto Sans Symbols"/>
              <a:buChar char="▪"/>
            </a:pPr>
            <a:r>
              <a:rPr b="0" i="0" lang="vi" sz="1600" u="none" cap="none" strike="noStrike">
                <a:solidFill>
                  <a:srgbClr val="000000"/>
                </a:solidFill>
                <a:latin typeface="Arial"/>
                <a:ea typeface="Arial"/>
                <a:cs typeface="Arial"/>
                <a:sym typeface="Arial"/>
              </a:rPr>
              <a:t>Review the static web page design.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Noto Sans Symbols"/>
              <a:buChar char="▪"/>
            </a:pPr>
            <a:r>
              <a:rPr b="0" i="0" lang="vi" sz="1600" u="none" cap="none" strike="noStrike">
                <a:solidFill>
                  <a:srgbClr val="000000"/>
                </a:solidFill>
                <a:latin typeface="Arial"/>
                <a:ea typeface="Arial"/>
                <a:cs typeface="Arial"/>
                <a:sym typeface="Arial"/>
              </a:rPr>
              <a:t>Understand basic java web application.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Noto Sans Symbols"/>
              <a:buChar char="▪"/>
            </a:pPr>
            <a:r>
              <a:rPr b="0" i="0" lang="vi" sz="1600" u="none" cap="none" strike="noStrike">
                <a:solidFill>
                  <a:srgbClr val="000000"/>
                </a:solidFill>
                <a:latin typeface="Arial"/>
                <a:ea typeface="Arial"/>
                <a:cs typeface="Arial"/>
                <a:sym typeface="Arial"/>
              </a:rPr>
              <a:t>Perform installing development environment components: JDK, IDE, Web server.</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Noto Sans Symbols"/>
              <a:buChar char="▪"/>
            </a:pPr>
            <a:r>
              <a:rPr b="0" i="0" lang="vi" sz="1600" u="none" cap="none" strike="noStrike">
                <a:solidFill>
                  <a:srgbClr val="000000"/>
                </a:solidFill>
                <a:latin typeface="Arial"/>
                <a:ea typeface="Arial"/>
                <a:cs typeface="Arial"/>
                <a:sym typeface="Arial"/>
              </a:rPr>
              <a:t>Understand the concept of Servlet and how to use it.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Noto Sans Symbols"/>
              <a:buChar char="▪"/>
            </a:pPr>
            <a:r>
              <a:rPr b="0" i="0" lang="vi" sz="1600" u="none" cap="none" strike="noStrike">
                <a:solidFill>
                  <a:srgbClr val="000000"/>
                </a:solidFill>
                <a:latin typeface="Arial"/>
                <a:ea typeface="Arial"/>
                <a:cs typeface="Arial"/>
                <a:sym typeface="Arial"/>
              </a:rPr>
              <a:t>Perform defining and writing the servlets.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Noto Sans Symbols"/>
              <a:buChar char="▪"/>
            </a:pPr>
            <a:r>
              <a:rPr b="0" i="0" lang="vi" sz="16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619" name="Google Shape;1619;p78"/>
          <p:cNvSpPr txBox="1"/>
          <p:nvPr/>
        </p:nvSpPr>
        <p:spPr>
          <a:xfrm>
            <a:off x="7020160" y="0"/>
            <a:ext cx="2190023" cy="103105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LEARNING OUTCOMES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SOLUTIONS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25"/>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INTRODUCTION</a:t>
            </a:r>
            <a:endParaRPr/>
          </a:p>
        </p:txBody>
      </p:sp>
      <p:sp>
        <p:nvSpPr>
          <p:cNvPr id="237" name="Google Shape;237;p25"/>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sp>
        <p:nvSpPr>
          <p:cNvPr id="238" name="Google Shape;238;p25"/>
          <p:cNvSpPr txBox="1"/>
          <p:nvPr>
            <p:ph idx="1" type="body"/>
          </p:nvPr>
        </p:nvSpPr>
        <p:spPr>
          <a:xfrm>
            <a:off x="699975" y="1664266"/>
            <a:ext cx="5167500" cy="2526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Clr>
                <a:schemeClr val="dk1"/>
              </a:buClr>
              <a:buSzPts val="1100"/>
              <a:buNone/>
            </a:pPr>
            <a:r>
              <a:rPr lang="vi" sz="1700">
                <a:solidFill>
                  <a:schemeClr val="dk1"/>
                </a:solidFill>
              </a:rPr>
              <a:t>- We build Examination System to organize test exam by Learning Outcomes and Chapters. We also improve questions management and test exams quality.</a:t>
            </a:r>
            <a:endParaRPr/>
          </a:p>
          <a:p>
            <a:pPr indent="0" lvl="0" marL="0" rtl="0" algn="l">
              <a:lnSpc>
                <a:spcPct val="100000"/>
              </a:lnSpc>
              <a:spcBef>
                <a:spcPts val="600"/>
              </a:spcBef>
              <a:spcAft>
                <a:spcPts val="0"/>
              </a:spcAft>
              <a:buClr>
                <a:schemeClr val="dk1"/>
              </a:buClr>
              <a:buSzPts val="1100"/>
              <a:buNone/>
            </a:pPr>
            <a:r>
              <a:rPr lang="vi" sz="1700">
                <a:solidFill>
                  <a:schemeClr val="dk1"/>
                </a:solidFill>
              </a:rPr>
              <a:t>- Examination Tool reduces cheating and manages student’s computer processes better.</a:t>
            </a:r>
            <a:endParaRPr/>
          </a:p>
        </p:txBody>
      </p:sp>
      <p:grpSp>
        <p:nvGrpSpPr>
          <p:cNvPr id="239" name="Google Shape;239;p25"/>
          <p:cNvGrpSpPr/>
          <p:nvPr/>
        </p:nvGrpSpPr>
        <p:grpSpPr>
          <a:xfrm>
            <a:off x="293683" y="574116"/>
            <a:ext cx="309041" cy="403123"/>
            <a:chOff x="590250" y="244200"/>
            <a:chExt cx="407975" cy="532175"/>
          </a:xfrm>
        </p:grpSpPr>
        <p:sp>
          <p:nvSpPr>
            <p:cNvPr id="240" name="Google Shape;240;p25"/>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25"/>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25"/>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5"/>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25"/>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25"/>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25"/>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25"/>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25"/>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25"/>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25"/>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25"/>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25"/>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25"/>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54" name="Google Shape;254;p25"/>
          <p:cNvPicPr preferRelativeResize="0"/>
          <p:nvPr/>
        </p:nvPicPr>
        <p:blipFill rotWithShape="1">
          <a:blip r:embed="rId3">
            <a:alphaModFix/>
          </a:blip>
          <a:srcRect b="0" l="0" r="0" t="0"/>
          <a:stretch/>
        </p:blipFill>
        <p:spPr>
          <a:xfrm>
            <a:off x="6195599" y="1393824"/>
            <a:ext cx="2405475" cy="24054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3" name="Shape 1623"/>
        <p:cNvGrpSpPr/>
        <p:nvPr/>
      </p:nvGrpSpPr>
      <p:grpSpPr>
        <a:xfrm>
          <a:off x="0" y="0"/>
          <a:ext cx="0" cy="0"/>
          <a:chOff x="0" y="0"/>
          <a:chExt cx="0" cy="0"/>
        </a:xfrm>
      </p:grpSpPr>
      <p:sp>
        <p:nvSpPr>
          <p:cNvPr id="1624" name="Google Shape;1624;p79"/>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OUR SOLUTIONS</a:t>
            </a:r>
            <a:endParaRPr/>
          </a:p>
        </p:txBody>
      </p:sp>
      <p:sp>
        <p:nvSpPr>
          <p:cNvPr id="1625" name="Google Shape;1625;p79"/>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pic>
        <p:nvPicPr>
          <p:cNvPr id="1626" name="Google Shape;1626;p79"/>
          <p:cNvPicPr preferRelativeResize="0"/>
          <p:nvPr/>
        </p:nvPicPr>
        <p:blipFill rotWithShape="1">
          <a:blip r:embed="rId3">
            <a:alphaModFix/>
          </a:blip>
          <a:srcRect b="0" l="0" r="0" t="0"/>
          <a:stretch/>
        </p:blipFill>
        <p:spPr>
          <a:xfrm>
            <a:off x="105036" y="1819331"/>
            <a:ext cx="2685117" cy="1383959"/>
          </a:xfrm>
          <a:prstGeom prst="rect">
            <a:avLst/>
          </a:prstGeom>
          <a:noFill/>
          <a:ln>
            <a:noFill/>
          </a:ln>
        </p:spPr>
      </p:pic>
      <p:sp>
        <p:nvSpPr>
          <p:cNvPr id="1627" name="Google Shape;1627;p79"/>
          <p:cNvSpPr txBox="1"/>
          <p:nvPr/>
        </p:nvSpPr>
        <p:spPr>
          <a:xfrm>
            <a:off x="7020160" y="0"/>
            <a:ext cx="2190023" cy="103105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LEARNING</a:t>
            </a:r>
            <a:r>
              <a:rPr b="1" i="0" lang="vi" sz="1400" u="none" cap="none" strike="noStrike">
                <a:solidFill>
                  <a:schemeClr val="dk1"/>
                </a:solidFill>
                <a:latin typeface="Arial"/>
                <a:ea typeface="Arial"/>
                <a:cs typeface="Arial"/>
                <a:sym typeface="Arial"/>
              </a:rPr>
              <a:t> </a:t>
            </a:r>
            <a:r>
              <a:rPr b="0" i="0" lang="vi" sz="1400" u="none" cap="none" strike="noStrike">
                <a:solidFill>
                  <a:schemeClr val="dk1"/>
                </a:solidFill>
                <a:latin typeface="Arial"/>
                <a:ea typeface="Arial"/>
                <a:cs typeface="Arial"/>
                <a:sym typeface="Arial"/>
              </a:rPr>
              <a:t>OUTCOMES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SOLUTIONS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1" name="Shape 1631"/>
        <p:cNvGrpSpPr/>
        <p:nvPr/>
      </p:nvGrpSpPr>
      <p:grpSpPr>
        <a:xfrm>
          <a:off x="0" y="0"/>
          <a:ext cx="0" cy="0"/>
          <a:chOff x="0" y="0"/>
          <a:chExt cx="0" cy="0"/>
        </a:xfrm>
      </p:grpSpPr>
      <p:sp>
        <p:nvSpPr>
          <p:cNvPr id="1632" name="Google Shape;1632;p80"/>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OUR SOLUTIONS</a:t>
            </a:r>
            <a:endParaRPr/>
          </a:p>
        </p:txBody>
      </p:sp>
      <p:sp>
        <p:nvSpPr>
          <p:cNvPr id="1633" name="Google Shape;1633;p80"/>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pic>
        <p:nvPicPr>
          <p:cNvPr id="1634" name="Google Shape;1634;p80"/>
          <p:cNvPicPr preferRelativeResize="0"/>
          <p:nvPr/>
        </p:nvPicPr>
        <p:blipFill rotWithShape="1">
          <a:blip r:embed="rId3">
            <a:alphaModFix/>
          </a:blip>
          <a:srcRect b="0" l="0" r="0" t="0"/>
          <a:stretch/>
        </p:blipFill>
        <p:spPr>
          <a:xfrm>
            <a:off x="105036" y="1819331"/>
            <a:ext cx="2685117" cy="1383959"/>
          </a:xfrm>
          <a:prstGeom prst="rect">
            <a:avLst/>
          </a:prstGeom>
          <a:noFill/>
          <a:ln>
            <a:noFill/>
          </a:ln>
        </p:spPr>
      </p:pic>
      <p:sp>
        <p:nvSpPr>
          <p:cNvPr id="1635" name="Google Shape;1635;p80"/>
          <p:cNvSpPr/>
          <p:nvPr/>
        </p:nvSpPr>
        <p:spPr>
          <a:xfrm>
            <a:off x="2922576" y="2498816"/>
            <a:ext cx="1542907" cy="276447"/>
          </a:xfrm>
          <a:prstGeom prst="rightArrow">
            <a:avLst>
              <a:gd fmla="val 50000" name="adj1"/>
              <a:gd fmla="val 50000" name="adj2"/>
            </a:avLst>
          </a:prstGeom>
          <a:solidFill>
            <a:schemeClr val="accent1"/>
          </a:solidFill>
          <a:ln cap="flat" cmpd="sng" w="25400">
            <a:solidFill>
              <a:srgbClr val="2A5E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1636" name="Google Shape;1636;p80"/>
          <p:cNvSpPr txBox="1"/>
          <p:nvPr/>
        </p:nvSpPr>
        <p:spPr>
          <a:xfrm>
            <a:off x="2771582" y="2192915"/>
            <a:ext cx="1859805"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Apply to questions</a:t>
            </a:r>
            <a:endParaRPr b="0" i="0" sz="1400" u="none" cap="none" strike="noStrike">
              <a:solidFill>
                <a:srgbClr val="000000"/>
              </a:solidFill>
              <a:latin typeface="Arial"/>
              <a:ea typeface="Arial"/>
              <a:cs typeface="Arial"/>
              <a:sym typeface="Arial"/>
            </a:endParaRPr>
          </a:p>
        </p:txBody>
      </p:sp>
      <p:sp>
        <p:nvSpPr>
          <p:cNvPr id="1637" name="Google Shape;1637;p80"/>
          <p:cNvSpPr txBox="1"/>
          <p:nvPr/>
        </p:nvSpPr>
        <p:spPr>
          <a:xfrm>
            <a:off x="7020160" y="0"/>
            <a:ext cx="2190023" cy="103105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LEARNING</a:t>
            </a:r>
            <a:r>
              <a:rPr b="1" i="0" lang="vi" sz="1400" u="none" cap="none" strike="noStrike">
                <a:solidFill>
                  <a:schemeClr val="dk1"/>
                </a:solidFill>
                <a:latin typeface="Arial"/>
                <a:ea typeface="Arial"/>
                <a:cs typeface="Arial"/>
                <a:sym typeface="Arial"/>
              </a:rPr>
              <a:t> </a:t>
            </a:r>
            <a:r>
              <a:rPr b="0" i="0" lang="vi" sz="1400" u="none" cap="none" strike="noStrike">
                <a:solidFill>
                  <a:schemeClr val="dk1"/>
                </a:solidFill>
                <a:latin typeface="Arial"/>
                <a:ea typeface="Arial"/>
                <a:cs typeface="Arial"/>
                <a:sym typeface="Arial"/>
              </a:rPr>
              <a:t>OUTCOMES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SOLUTIONS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1" name="Shape 1641"/>
        <p:cNvGrpSpPr/>
        <p:nvPr/>
      </p:nvGrpSpPr>
      <p:grpSpPr>
        <a:xfrm>
          <a:off x="0" y="0"/>
          <a:ext cx="0" cy="0"/>
          <a:chOff x="0" y="0"/>
          <a:chExt cx="0" cy="0"/>
        </a:xfrm>
      </p:grpSpPr>
      <p:sp>
        <p:nvSpPr>
          <p:cNvPr id="1642" name="Google Shape;1642;p81"/>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OUR SOLUTIONS</a:t>
            </a:r>
            <a:endParaRPr/>
          </a:p>
        </p:txBody>
      </p:sp>
      <p:sp>
        <p:nvSpPr>
          <p:cNvPr id="1643" name="Google Shape;1643;p81"/>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pic>
        <p:nvPicPr>
          <p:cNvPr id="1644" name="Google Shape;1644;p81"/>
          <p:cNvPicPr preferRelativeResize="0"/>
          <p:nvPr/>
        </p:nvPicPr>
        <p:blipFill rotWithShape="1">
          <a:blip r:embed="rId3">
            <a:alphaModFix/>
          </a:blip>
          <a:srcRect b="0" l="0" r="0" t="0"/>
          <a:stretch/>
        </p:blipFill>
        <p:spPr>
          <a:xfrm>
            <a:off x="105036" y="1819331"/>
            <a:ext cx="2685117" cy="1383959"/>
          </a:xfrm>
          <a:prstGeom prst="rect">
            <a:avLst/>
          </a:prstGeom>
          <a:noFill/>
          <a:ln>
            <a:noFill/>
          </a:ln>
        </p:spPr>
      </p:pic>
      <p:sp>
        <p:nvSpPr>
          <p:cNvPr id="1645" name="Google Shape;1645;p81"/>
          <p:cNvSpPr/>
          <p:nvPr/>
        </p:nvSpPr>
        <p:spPr>
          <a:xfrm>
            <a:off x="2922576" y="2498816"/>
            <a:ext cx="1542907" cy="276447"/>
          </a:xfrm>
          <a:prstGeom prst="rightArrow">
            <a:avLst>
              <a:gd fmla="val 50000" name="adj1"/>
              <a:gd fmla="val 50000" name="adj2"/>
            </a:avLst>
          </a:prstGeom>
          <a:solidFill>
            <a:schemeClr val="accent1"/>
          </a:solidFill>
          <a:ln cap="flat" cmpd="sng" w="25400">
            <a:solidFill>
              <a:srgbClr val="2A5E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pic>
        <p:nvPicPr>
          <p:cNvPr id="1646" name="Google Shape;1646;p81"/>
          <p:cNvPicPr preferRelativeResize="0"/>
          <p:nvPr/>
        </p:nvPicPr>
        <p:blipFill rotWithShape="1">
          <a:blip r:embed="rId4">
            <a:alphaModFix/>
          </a:blip>
          <a:srcRect b="0" l="0" r="0" t="0"/>
          <a:stretch/>
        </p:blipFill>
        <p:spPr>
          <a:xfrm>
            <a:off x="4665512" y="2015864"/>
            <a:ext cx="918369" cy="918369"/>
          </a:xfrm>
          <a:prstGeom prst="rect">
            <a:avLst/>
          </a:prstGeom>
          <a:noFill/>
          <a:ln>
            <a:noFill/>
          </a:ln>
        </p:spPr>
      </p:pic>
      <p:sp>
        <p:nvSpPr>
          <p:cNvPr id="1647" name="Google Shape;1647;p81"/>
          <p:cNvSpPr txBox="1"/>
          <p:nvPr/>
        </p:nvSpPr>
        <p:spPr>
          <a:xfrm>
            <a:off x="4457529" y="2934233"/>
            <a:ext cx="1529586"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Question Bank</a:t>
            </a:r>
            <a:endParaRPr b="0" i="0" sz="1400" u="none" cap="none" strike="noStrike">
              <a:solidFill>
                <a:srgbClr val="000000"/>
              </a:solidFill>
              <a:latin typeface="Arial"/>
              <a:ea typeface="Arial"/>
              <a:cs typeface="Arial"/>
              <a:sym typeface="Arial"/>
            </a:endParaRPr>
          </a:p>
        </p:txBody>
      </p:sp>
      <p:sp>
        <p:nvSpPr>
          <p:cNvPr id="1648" name="Google Shape;1648;p81"/>
          <p:cNvSpPr txBox="1"/>
          <p:nvPr/>
        </p:nvSpPr>
        <p:spPr>
          <a:xfrm>
            <a:off x="2771582" y="2192915"/>
            <a:ext cx="1859805"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Apply to questions</a:t>
            </a:r>
            <a:endParaRPr b="0" i="0" sz="1400" u="none" cap="none" strike="noStrike">
              <a:solidFill>
                <a:srgbClr val="000000"/>
              </a:solidFill>
              <a:latin typeface="Arial"/>
              <a:ea typeface="Arial"/>
              <a:cs typeface="Arial"/>
              <a:sym typeface="Arial"/>
            </a:endParaRPr>
          </a:p>
        </p:txBody>
      </p:sp>
      <p:sp>
        <p:nvSpPr>
          <p:cNvPr id="1649" name="Google Shape;1649;p81"/>
          <p:cNvSpPr txBox="1"/>
          <p:nvPr/>
        </p:nvSpPr>
        <p:spPr>
          <a:xfrm>
            <a:off x="7020160" y="0"/>
            <a:ext cx="2190023" cy="103105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LEARNING</a:t>
            </a:r>
            <a:r>
              <a:rPr b="1" i="0" lang="vi" sz="1400" u="none" cap="none" strike="noStrike">
                <a:solidFill>
                  <a:schemeClr val="dk1"/>
                </a:solidFill>
                <a:latin typeface="Arial"/>
                <a:ea typeface="Arial"/>
                <a:cs typeface="Arial"/>
                <a:sym typeface="Arial"/>
              </a:rPr>
              <a:t> </a:t>
            </a:r>
            <a:r>
              <a:rPr b="0" i="0" lang="vi" sz="1400" u="none" cap="none" strike="noStrike">
                <a:solidFill>
                  <a:schemeClr val="dk1"/>
                </a:solidFill>
                <a:latin typeface="Arial"/>
                <a:ea typeface="Arial"/>
                <a:cs typeface="Arial"/>
                <a:sym typeface="Arial"/>
              </a:rPr>
              <a:t>OUTCOMES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SOLUTIONS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3" name="Shape 1653"/>
        <p:cNvGrpSpPr/>
        <p:nvPr/>
      </p:nvGrpSpPr>
      <p:grpSpPr>
        <a:xfrm>
          <a:off x="0" y="0"/>
          <a:ext cx="0" cy="0"/>
          <a:chOff x="0" y="0"/>
          <a:chExt cx="0" cy="0"/>
        </a:xfrm>
      </p:grpSpPr>
      <p:sp>
        <p:nvSpPr>
          <p:cNvPr id="1654" name="Google Shape;1654;p82"/>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OUR SOLUTIONS</a:t>
            </a:r>
            <a:endParaRPr/>
          </a:p>
        </p:txBody>
      </p:sp>
      <p:sp>
        <p:nvSpPr>
          <p:cNvPr id="1655" name="Google Shape;1655;p82"/>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pic>
        <p:nvPicPr>
          <p:cNvPr id="1656" name="Google Shape;1656;p82"/>
          <p:cNvPicPr preferRelativeResize="0"/>
          <p:nvPr/>
        </p:nvPicPr>
        <p:blipFill rotWithShape="1">
          <a:blip r:embed="rId3">
            <a:alphaModFix/>
          </a:blip>
          <a:srcRect b="0" l="0" r="0" t="0"/>
          <a:stretch/>
        </p:blipFill>
        <p:spPr>
          <a:xfrm>
            <a:off x="105036" y="1819331"/>
            <a:ext cx="2685117" cy="1383959"/>
          </a:xfrm>
          <a:prstGeom prst="rect">
            <a:avLst/>
          </a:prstGeom>
          <a:noFill/>
          <a:ln>
            <a:noFill/>
          </a:ln>
        </p:spPr>
      </p:pic>
      <p:sp>
        <p:nvSpPr>
          <p:cNvPr id="1657" name="Google Shape;1657;p82"/>
          <p:cNvSpPr/>
          <p:nvPr/>
        </p:nvSpPr>
        <p:spPr>
          <a:xfrm>
            <a:off x="2922576" y="2498816"/>
            <a:ext cx="1542907" cy="276447"/>
          </a:xfrm>
          <a:prstGeom prst="rightArrow">
            <a:avLst>
              <a:gd fmla="val 50000" name="adj1"/>
              <a:gd fmla="val 50000" name="adj2"/>
            </a:avLst>
          </a:prstGeom>
          <a:solidFill>
            <a:schemeClr val="accent1"/>
          </a:solidFill>
          <a:ln cap="flat" cmpd="sng" w="25400">
            <a:solidFill>
              <a:srgbClr val="2A5E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pic>
        <p:nvPicPr>
          <p:cNvPr id="1658" name="Google Shape;1658;p82"/>
          <p:cNvPicPr preferRelativeResize="0"/>
          <p:nvPr/>
        </p:nvPicPr>
        <p:blipFill rotWithShape="1">
          <a:blip r:embed="rId4">
            <a:alphaModFix/>
          </a:blip>
          <a:srcRect b="0" l="0" r="0" t="0"/>
          <a:stretch/>
        </p:blipFill>
        <p:spPr>
          <a:xfrm>
            <a:off x="4665512" y="2015864"/>
            <a:ext cx="918369" cy="918369"/>
          </a:xfrm>
          <a:prstGeom prst="rect">
            <a:avLst/>
          </a:prstGeom>
          <a:noFill/>
          <a:ln>
            <a:noFill/>
          </a:ln>
        </p:spPr>
      </p:pic>
      <p:sp>
        <p:nvSpPr>
          <p:cNvPr id="1659" name="Google Shape;1659;p82"/>
          <p:cNvSpPr txBox="1"/>
          <p:nvPr/>
        </p:nvSpPr>
        <p:spPr>
          <a:xfrm>
            <a:off x="4457529" y="2934233"/>
            <a:ext cx="1529586"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Question Bank</a:t>
            </a:r>
            <a:endParaRPr b="0" i="0" sz="1400" u="none" cap="none" strike="noStrike">
              <a:solidFill>
                <a:srgbClr val="000000"/>
              </a:solidFill>
              <a:latin typeface="Arial"/>
              <a:ea typeface="Arial"/>
              <a:cs typeface="Arial"/>
              <a:sym typeface="Arial"/>
            </a:endParaRPr>
          </a:p>
        </p:txBody>
      </p:sp>
      <p:sp>
        <p:nvSpPr>
          <p:cNvPr id="1660" name="Google Shape;1660;p82"/>
          <p:cNvSpPr txBox="1"/>
          <p:nvPr/>
        </p:nvSpPr>
        <p:spPr>
          <a:xfrm>
            <a:off x="2771582" y="2192915"/>
            <a:ext cx="1859805"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Apply to questions</a:t>
            </a:r>
            <a:endParaRPr b="0" i="0" sz="1400" u="none" cap="none" strike="noStrike">
              <a:solidFill>
                <a:srgbClr val="000000"/>
              </a:solidFill>
              <a:latin typeface="Arial"/>
              <a:ea typeface="Arial"/>
              <a:cs typeface="Arial"/>
              <a:sym typeface="Arial"/>
            </a:endParaRPr>
          </a:p>
        </p:txBody>
      </p:sp>
      <p:sp>
        <p:nvSpPr>
          <p:cNvPr id="1661" name="Google Shape;1661;p82"/>
          <p:cNvSpPr/>
          <p:nvPr/>
        </p:nvSpPr>
        <p:spPr>
          <a:xfrm>
            <a:off x="5880967" y="2438796"/>
            <a:ext cx="1427812" cy="276447"/>
          </a:xfrm>
          <a:prstGeom prst="rightArrow">
            <a:avLst>
              <a:gd fmla="val 50000" name="adj1"/>
              <a:gd fmla="val 50000" name="adj2"/>
            </a:avLst>
          </a:prstGeom>
          <a:solidFill>
            <a:schemeClr val="accent1"/>
          </a:solidFill>
          <a:ln cap="flat" cmpd="sng" w="25400">
            <a:solidFill>
              <a:srgbClr val="2A5E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1662" name="Google Shape;1662;p82"/>
          <p:cNvSpPr txBox="1"/>
          <p:nvPr/>
        </p:nvSpPr>
        <p:spPr>
          <a:xfrm>
            <a:off x="6002164" y="2117448"/>
            <a:ext cx="1592740"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Generate</a:t>
            </a:r>
            <a:endParaRPr b="0" i="0" sz="1400" u="none" cap="none" strike="noStrike">
              <a:solidFill>
                <a:srgbClr val="000000"/>
              </a:solidFill>
              <a:latin typeface="Arial"/>
              <a:ea typeface="Arial"/>
              <a:cs typeface="Arial"/>
              <a:sym typeface="Arial"/>
            </a:endParaRPr>
          </a:p>
        </p:txBody>
      </p:sp>
      <p:sp>
        <p:nvSpPr>
          <p:cNvPr id="1663" name="Google Shape;1663;p82"/>
          <p:cNvSpPr txBox="1"/>
          <p:nvPr/>
        </p:nvSpPr>
        <p:spPr>
          <a:xfrm>
            <a:off x="7020160" y="0"/>
            <a:ext cx="2190023" cy="103105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LEARNING</a:t>
            </a:r>
            <a:r>
              <a:rPr b="1" i="0" lang="vi" sz="1400" u="none" cap="none" strike="noStrike">
                <a:solidFill>
                  <a:schemeClr val="dk1"/>
                </a:solidFill>
                <a:latin typeface="Arial"/>
                <a:ea typeface="Arial"/>
                <a:cs typeface="Arial"/>
                <a:sym typeface="Arial"/>
              </a:rPr>
              <a:t> </a:t>
            </a:r>
            <a:r>
              <a:rPr b="0" i="0" lang="vi" sz="1400" u="none" cap="none" strike="noStrike">
                <a:solidFill>
                  <a:schemeClr val="dk1"/>
                </a:solidFill>
                <a:latin typeface="Arial"/>
                <a:ea typeface="Arial"/>
                <a:cs typeface="Arial"/>
                <a:sym typeface="Arial"/>
              </a:rPr>
              <a:t>OUTCOMES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SOLUTIONS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7" name="Shape 1667"/>
        <p:cNvGrpSpPr/>
        <p:nvPr/>
      </p:nvGrpSpPr>
      <p:grpSpPr>
        <a:xfrm>
          <a:off x="0" y="0"/>
          <a:ext cx="0" cy="0"/>
          <a:chOff x="0" y="0"/>
          <a:chExt cx="0" cy="0"/>
        </a:xfrm>
      </p:grpSpPr>
      <p:sp>
        <p:nvSpPr>
          <p:cNvPr id="1668" name="Google Shape;1668;p83"/>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OUR SOLUTIONS</a:t>
            </a:r>
            <a:endParaRPr/>
          </a:p>
        </p:txBody>
      </p:sp>
      <p:sp>
        <p:nvSpPr>
          <p:cNvPr id="1669" name="Google Shape;1669;p83"/>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pic>
        <p:nvPicPr>
          <p:cNvPr id="1670" name="Google Shape;1670;p83"/>
          <p:cNvPicPr preferRelativeResize="0"/>
          <p:nvPr/>
        </p:nvPicPr>
        <p:blipFill rotWithShape="1">
          <a:blip r:embed="rId3">
            <a:alphaModFix/>
          </a:blip>
          <a:srcRect b="0" l="0" r="0" t="0"/>
          <a:stretch/>
        </p:blipFill>
        <p:spPr>
          <a:xfrm>
            <a:off x="105036" y="1819331"/>
            <a:ext cx="2685117" cy="1383959"/>
          </a:xfrm>
          <a:prstGeom prst="rect">
            <a:avLst/>
          </a:prstGeom>
          <a:noFill/>
          <a:ln>
            <a:noFill/>
          </a:ln>
        </p:spPr>
      </p:pic>
      <p:pic>
        <p:nvPicPr>
          <p:cNvPr id="1671" name="Google Shape;1671;p83"/>
          <p:cNvPicPr preferRelativeResize="0"/>
          <p:nvPr/>
        </p:nvPicPr>
        <p:blipFill rotWithShape="1">
          <a:blip r:embed="rId4">
            <a:alphaModFix/>
          </a:blip>
          <a:srcRect b="0" l="0" r="0" t="0"/>
          <a:stretch/>
        </p:blipFill>
        <p:spPr>
          <a:xfrm>
            <a:off x="7508808" y="2015864"/>
            <a:ext cx="1052773" cy="1052773"/>
          </a:xfrm>
          <a:prstGeom prst="rect">
            <a:avLst/>
          </a:prstGeom>
          <a:noFill/>
          <a:ln>
            <a:noFill/>
          </a:ln>
        </p:spPr>
      </p:pic>
      <p:sp>
        <p:nvSpPr>
          <p:cNvPr id="1672" name="Google Shape;1672;p83"/>
          <p:cNvSpPr txBox="1"/>
          <p:nvPr/>
        </p:nvSpPr>
        <p:spPr>
          <a:xfrm>
            <a:off x="7520911" y="3050315"/>
            <a:ext cx="1019831"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Test exam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83"/>
          <p:cNvSpPr/>
          <p:nvPr/>
        </p:nvSpPr>
        <p:spPr>
          <a:xfrm>
            <a:off x="2922576" y="2498816"/>
            <a:ext cx="1542907" cy="276447"/>
          </a:xfrm>
          <a:prstGeom prst="rightArrow">
            <a:avLst>
              <a:gd fmla="val 50000" name="adj1"/>
              <a:gd fmla="val 50000" name="adj2"/>
            </a:avLst>
          </a:prstGeom>
          <a:solidFill>
            <a:schemeClr val="accent1"/>
          </a:solidFill>
          <a:ln cap="flat" cmpd="sng" w="25400">
            <a:solidFill>
              <a:srgbClr val="2A5E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pic>
        <p:nvPicPr>
          <p:cNvPr id="1674" name="Google Shape;1674;p83"/>
          <p:cNvPicPr preferRelativeResize="0"/>
          <p:nvPr/>
        </p:nvPicPr>
        <p:blipFill rotWithShape="1">
          <a:blip r:embed="rId5">
            <a:alphaModFix/>
          </a:blip>
          <a:srcRect b="0" l="0" r="0" t="0"/>
          <a:stretch/>
        </p:blipFill>
        <p:spPr>
          <a:xfrm>
            <a:off x="4665512" y="2015864"/>
            <a:ext cx="918369" cy="918369"/>
          </a:xfrm>
          <a:prstGeom prst="rect">
            <a:avLst/>
          </a:prstGeom>
          <a:noFill/>
          <a:ln>
            <a:noFill/>
          </a:ln>
        </p:spPr>
      </p:pic>
      <p:sp>
        <p:nvSpPr>
          <p:cNvPr id="1675" name="Google Shape;1675;p83"/>
          <p:cNvSpPr txBox="1"/>
          <p:nvPr/>
        </p:nvSpPr>
        <p:spPr>
          <a:xfrm>
            <a:off x="4457529" y="2934233"/>
            <a:ext cx="1529586"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Question Bank</a:t>
            </a:r>
            <a:endParaRPr b="0" i="0" sz="1400" u="none" cap="none" strike="noStrike">
              <a:solidFill>
                <a:srgbClr val="000000"/>
              </a:solidFill>
              <a:latin typeface="Arial"/>
              <a:ea typeface="Arial"/>
              <a:cs typeface="Arial"/>
              <a:sym typeface="Arial"/>
            </a:endParaRPr>
          </a:p>
        </p:txBody>
      </p:sp>
      <p:sp>
        <p:nvSpPr>
          <p:cNvPr id="1676" name="Google Shape;1676;p83"/>
          <p:cNvSpPr txBox="1"/>
          <p:nvPr/>
        </p:nvSpPr>
        <p:spPr>
          <a:xfrm>
            <a:off x="2771582" y="2192915"/>
            <a:ext cx="1859805"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Apply to questions</a:t>
            </a:r>
            <a:endParaRPr b="0" i="0" sz="1400" u="none" cap="none" strike="noStrike">
              <a:solidFill>
                <a:srgbClr val="000000"/>
              </a:solidFill>
              <a:latin typeface="Arial"/>
              <a:ea typeface="Arial"/>
              <a:cs typeface="Arial"/>
              <a:sym typeface="Arial"/>
            </a:endParaRPr>
          </a:p>
        </p:txBody>
      </p:sp>
      <p:sp>
        <p:nvSpPr>
          <p:cNvPr id="1677" name="Google Shape;1677;p83"/>
          <p:cNvSpPr/>
          <p:nvPr/>
        </p:nvSpPr>
        <p:spPr>
          <a:xfrm>
            <a:off x="5880967" y="2438796"/>
            <a:ext cx="1427812" cy="276447"/>
          </a:xfrm>
          <a:prstGeom prst="rightArrow">
            <a:avLst>
              <a:gd fmla="val 50000" name="adj1"/>
              <a:gd fmla="val 50000" name="adj2"/>
            </a:avLst>
          </a:prstGeom>
          <a:solidFill>
            <a:schemeClr val="accent1"/>
          </a:solidFill>
          <a:ln cap="flat" cmpd="sng" w="25400">
            <a:solidFill>
              <a:srgbClr val="2A5E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1678" name="Google Shape;1678;p83"/>
          <p:cNvSpPr txBox="1"/>
          <p:nvPr/>
        </p:nvSpPr>
        <p:spPr>
          <a:xfrm>
            <a:off x="6002164" y="2117448"/>
            <a:ext cx="1592740"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Generate</a:t>
            </a:r>
            <a:endParaRPr b="0" i="0" sz="1400" u="none" cap="none" strike="noStrike">
              <a:solidFill>
                <a:srgbClr val="000000"/>
              </a:solidFill>
              <a:latin typeface="Arial"/>
              <a:ea typeface="Arial"/>
              <a:cs typeface="Arial"/>
              <a:sym typeface="Arial"/>
            </a:endParaRPr>
          </a:p>
        </p:txBody>
      </p:sp>
      <p:sp>
        <p:nvSpPr>
          <p:cNvPr id="1679" name="Google Shape;1679;p83"/>
          <p:cNvSpPr txBox="1"/>
          <p:nvPr/>
        </p:nvSpPr>
        <p:spPr>
          <a:xfrm>
            <a:off x="7020160" y="0"/>
            <a:ext cx="2190023" cy="103105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LEARNING</a:t>
            </a:r>
            <a:r>
              <a:rPr b="1" i="0" lang="vi" sz="1400" u="none" cap="none" strike="noStrike">
                <a:solidFill>
                  <a:schemeClr val="dk1"/>
                </a:solidFill>
                <a:latin typeface="Arial"/>
                <a:ea typeface="Arial"/>
                <a:cs typeface="Arial"/>
                <a:sym typeface="Arial"/>
              </a:rPr>
              <a:t> </a:t>
            </a:r>
            <a:r>
              <a:rPr b="0" i="0" lang="vi" sz="1400" u="none" cap="none" strike="noStrike">
                <a:solidFill>
                  <a:schemeClr val="dk1"/>
                </a:solidFill>
                <a:latin typeface="Arial"/>
                <a:ea typeface="Arial"/>
                <a:cs typeface="Arial"/>
                <a:sym typeface="Arial"/>
              </a:rPr>
              <a:t>OUTCOMES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SOLUTIONS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3" name="Shape 1683"/>
        <p:cNvGrpSpPr/>
        <p:nvPr/>
      </p:nvGrpSpPr>
      <p:grpSpPr>
        <a:xfrm>
          <a:off x="0" y="0"/>
          <a:ext cx="0" cy="0"/>
          <a:chOff x="0" y="0"/>
          <a:chExt cx="0" cy="0"/>
        </a:xfrm>
      </p:grpSpPr>
      <p:sp>
        <p:nvSpPr>
          <p:cNvPr id="1684" name="Google Shape;1684;p84"/>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OUR SOLUTIONS</a:t>
            </a:r>
            <a:endParaRPr/>
          </a:p>
        </p:txBody>
      </p:sp>
      <p:sp>
        <p:nvSpPr>
          <p:cNvPr id="1685" name="Google Shape;1685;p84"/>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vi" sz="1100"/>
              <a:t>‹#›</a:t>
            </a:fld>
            <a:endParaRPr sz="1100"/>
          </a:p>
        </p:txBody>
      </p:sp>
      <p:sp>
        <p:nvSpPr>
          <p:cNvPr id="1686" name="Google Shape;1686;p84"/>
          <p:cNvSpPr/>
          <p:nvPr/>
        </p:nvSpPr>
        <p:spPr>
          <a:xfrm>
            <a:off x="608455" y="2524573"/>
            <a:ext cx="880024" cy="8617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000"/>
              <a:buFont typeface="Arial"/>
              <a:buNone/>
            </a:pPr>
            <a:r>
              <a:rPr b="0" i="0" lang="vi" sz="5000" u="none" cap="none" strike="noStrike">
                <a:solidFill>
                  <a:srgbClr val="263248"/>
                </a:solidFill>
                <a:latin typeface="Roboto Condensed"/>
                <a:ea typeface="Roboto Condensed"/>
                <a:cs typeface="Roboto Condensed"/>
                <a:sym typeface="Roboto Condensed"/>
              </a:rPr>
              <a:t>📖</a:t>
            </a:r>
            <a:endParaRPr b="0" i="0" sz="5000" u="none" cap="none" strike="noStrike">
              <a:solidFill>
                <a:srgbClr val="000000"/>
              </a:solidFill>
              <a:latin typeface="Arial"/>
              <a:ea typeface="Arial"/>
              <a:cs typeface="Arial"/>
              <a:sym typeface="Arial"/>
            </a:endParaRPr>
          </a:p>
        </p:txBody>
      </p:sp>
      <p:sp>
        <p:nvSpPr>
          <p:cNvPr id="1687" name="Google Shape;1687;p84"/>
          <p:cNvSpPr txBox="1"/>
          <p:nvPr/>
        </p:nvSpPr>
        <p:spPr>
          <a:xfrm>
            <a:off x="288759" y="3350270"/>
            <a:ext cx="1519416" cy="107721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Web-based Java Applications Course</a:t>
            </a:r>
            <a:endParaRPr b="0" i="0" sz="1400" u="none" cap="none" strike="noStrike">
              <a:solidFill>
                <a:srgbClr val="000000"/>
              </a:solidFill>
              <a:latin typeface="Arial"/>
              <a:ea typeface="Arial"/>
              <a:cs typeface="Arial"/>
              <a:sym typeface="Arial"/>
            </a:endParaRPr>
          </a:p>
        </p:txBody>
      </p:sp>
      <p:sp>
        <p:nvSpPr>
          <p:cNvPr id="1688" name="Google Shape;1688;p84"/>
          <p:cNvSpPr txBox="1"/>
          <p:nvPr/>
        </p:nvSpPr>
        <p:spPr>
          <a:xfrm>
            <a:off x="2212573" y="3532476"/>
            <a:ext cx="2194422" cy="58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Perform defining and writing the servlets.</a:t>
            </a:r>
            <a:endParaRPr b="0" i="0" sz="1400" u="none" cap="none" strike="noStrike">
              <a:solidFill>
                <a:srgbClr val="000000"/>
              </a:solidFill>
              <a:latin typeface="Arial"/>
              <a:ea typeface="Arial"/>
              <a:cs typeface="Arial"/>
              <a:sym typeface="Arial"/>
            </a:endParaRPr>
          </a:p>
        </p:txBody>
      </p:sp>
      <p:sp>
        <p:nvSpPr>
          <p:cNvPr id="1689" name="Google Shape;1689;p84"/>
          <p:cNvSpPr txBox="1"/>
          <p:nvPr/>
        </p:nvSpPr>
        <p:spPr>
          <a:xfrm>
            <a:off x="5197324" y="2129760"/>
            <a:ext cx="1393330"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10 Questions</a:t>
            </a:r>
            <a:endParaRPr b="0" i="0" sz="1400" u="none" cap="none" strike="noStrike">
              <a:solidFill>
                <a:srgbClr val="000000"/>
              </a:solidFill>
              <a:latin typeface="Arial"/>
              <a:ea typeface="Arial"/>
              <a:cs typeface="Arial"/>
              <a:sym typeface="Arial"/>
            </a:endParaRPr>
          </a:p>
        </p:txBody>
      </p:sp>
      <p:sp>
        <p:nvSpPr>
          <p:cNvPr id="1690" name="Google Shape;1690;p84"/>
          <p:cNvSpPr txBox="1"/>
          <p:nvPr/>
        </p:nvSpPr>
        <p:spPr>
          <a:xfrm>
            <a:off x="5241892" y="2779503"/>
            <a:ext cx="1393330"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10 Questions</a:t>
            </a:r>
            <a:endParaRPr b="0" i="0" sz="1400" u="none" cap="none" strike="noStrike">
              <a:solidFill>
                <a:srgbClr val="000000"/>
              </a:solidFill>
              <a:latin typeface="Arial"/>
              <a:ea typeface="Arial"/>
              <a:cs typeface="Arial"/>
              <a:sym typeface="Arial"/>
            </a:endParaRPr>
          </a:p>
        </p:txBody>
      </p:sp>
      <p:sp>
        <p:nvSpPr>
          <p:cNvPr id="1691" name="Google Shape;1691;p84"/>
          <p:cNvSpPr txBox="1"/>
          <p:nvPr/>
        </p:nvSpPr>
        <p:spPr>
          <a:xfrm>
            <a:off x="5198362" y="3644954"/>
            <a:ext cx="1393330"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10 Questions</a:t>
            </a:r>
            <a:endParaRPr b="0" i="0" sz="1400" u="none" cap="none" strike="noStrike">
              <a:solidFill>
                <a:srgbClr val="000000"/>
              </a:solidFill>
              <a:latin typeface="Arial"/>
              <a:ea typeface="Arial"/>
              <a:cs typeface="Arial"/>
              <a:sym typeface="Arial"/>
            </a:endParaRPr>
          </a:p>
        </p:txBody>
      </p:sp>
      <p:sp>
        <p:nvSpPr>
          <p:cNvPr id="1692" name="Google Shape;1692;p84"/>
          <p:cNvSpPr txBox="1"/>
          <p:nvPr/>
        </p:nvSpPr>
        <p:spPr>
          <a:xfrm>
            <a:off x="5297461" y="4503171"/>
            <a:ext cx="1393330"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10 Questions</a:t>
            </a:r>
            <a:endParaRPr b="0" i="0" sz="1400" u="none" cap="none" strike="noStrike">
              <a:solidFill>
                <a:srgbClr val="000000"/>
              </a:solidFill>
              <a:latin typeface="Arial"/>
              <a:ea typeface="Arial"/>
              <a:cs typeface="Arial"/>
              <a:sym typeface="Arial"/>
            </a:endParaRPr>
          </a:p>
        </p:txBody>
      </p:sp>
      <p:pic>
        <p:nvPicPr>
          <p:cNvPr id="1693" name="Google Shape;1693;p84"/>
          <p:cNvPicPr preferRelativeResize="0"/>
          <p:nvPr/>
        </p:nvPicPr>
        <p:blipFill rotWithShape="1">
          <a:blip r:embed="rId3">
            <a:alphaModFix/>
          </a:blip>
          <a:srcRect b="0" l="0" r="0" t="0"/>
          <a:stretch/>
        </p:blipFill>
        <p:spPr>
          <a:xfrm flipH="1">
            <a:off x="7515234" y="2626489"/>
            <a:ext cx="701272" cy="687113"/>
          </a:xfrm>
          <a:prstGeom prst="rect">
            <a:avLst/>
          </a:prstGeom>
          <a:noFill/>
          <a:ln>
            <a:noFill/>
          </a:ln>
        </p:spPr>
      </p:pic>
      <p:cxnSp>
        <p:nvCxnSpPr>
          <p:cNvPr id="1694" name="Google Shape;1694;p84"/>
          <p:cNvCxnSpPr>
            <a:stCxn id="1693" idx="3"/>
            <a:endCxn id="1691" idx="3"/>
          </p:cNvCxnSpPr>
          <p:nvPr/>
        </p:nvCxnSpPr>
        <p:spPr>
          <a:xfrm flipH="1">
            <a:off x="6591834" y="2970046"/>
            <a:ext cx="923400" cy="844200"/>
          </a:xfrm>
          <a:prstGeom prst="straightConnector1">
            <a:avLst/>
          </a:prstGeom>
          <a:noFill/>
          <a:ln cap="flat" cmpd="sng" w="9525">
            <a:solidFill>
              <a:srgbClr val="347EB8"/>
            </a:solidFill>
            <a:prstDash val="solid"/>
            <a:round/>
            <a:headEnd len="sm" w="sm" type="none"/>
            <a:tailEnd len="med" w="med" type="triangle"/>
          </a:ln>
        </p:spPr>
      </p:cxnSp>
      <p:cxnSp>
        <p:nvCxnSpPr>
          <p:cNvPr id="1695" name="Google Shape;1695;p84"/>
          <p:cNvCxnSpPr>
            <a:stCxn id="1693" idx="3"/>
            <a:endCxn id="1692" idx="3"/>
          </p:cNvCxnSpPr>
          <p:nvPr/>
        </p:nvCxnSpPr>
        <p:spPr>
          <a:xfrm flipH="1">
            <a:off x="6690834" y="2970046"/>
            <a:ext cx="824400" cy="1702500"/>
          </a:xfrm>
          <a:prstGeom prst="straightConnector1">
            <a:avLst/>
          </a:prstGeom>
          <a:noFill/>
          <a:ln cap="flat" cmpd="sng" w="9525">
            <a:solidFill>
              <a:srgbClr val="347EB8"/>
            </a:solidFill>
            <a:prstDash val="solid"/>
            <a:round/>
            <a:headEnd len="sm" w="sm" type="none"/>
            <a:tailEnd len="med" w="med" type="triangle"/>
          </a:ln>
        </p:spPr>
      </p:cxnSp>
      <p:cxnSp>
        <p:nvCxnSpPr>
          <p:cNvPr id="1696" name="Google Shape;1696;p84"/>
          <p:cNvCxnSpPr/>
          <p:nvPr/>
        </p:nvCxnSpPr>
        <p:spPr>
          <a:xfrm>
            <a:off x="7003942" y="2084451"/>
            <a:ext cx="19679" cy="2616775"/>
          </a:xfrm>
          <a:prstGeom prst="straightConnector1">
            <a:avLst/>
          </a:prstGeom>
          <a:noFill/>
          <a:ln cap="flat" cmpd="sng" w="9525">
            <a:solidFill>
              <a:srgbClr val="347EB8"/>
            </a:solidFill>
            <a:prstDash val="dash"/>
            <a:round/>
            <a:headEnd len="sm" w="sm" type="none"/>
            <a:tailEnd len="sm" w="sm" type="none"/>
          </a:ln>
        </p:spPr>
      </p:cxnSp>
      <p:sp>
        <p:nvSpPr>
          <p:cNvPr id="1697" name="Google Shape;1697;p84"/>
          <p:cNvSpPr txBox="1"/>
          <p:nvPr/>
        </p:nvSpPr>
        <p:spPr>
          <a:xfrm>
            <a:off x="6237313" y="1440320"/>
            <a:ext cx="1533258" cy="5847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Generate test exam</a:t>
            </a:r>
            <a:endParaRPr b="0" i="0" sz="1400" u="none" cap="none" strike="noStrike">
              <a:solidFill>
                <a:srgbClr val="000000"/>
              </a:solidFill>
              <a:latin typeface="Arial"/>
              <a:ea typeface="Arial"/>
              <a:cs typeface="Arial"/>
              <a:sym typeface="Arial"/>
            </a:endParaRPr>
          </a:p>
        </p:txBody>
      </p:sp>
      <p:sp>
        <p:nvSpPr>
          <p:cNvPr id="1698" name="Google Shape;1698;p84"/>
          <p:cNvSpPr txBox="1"/>
          <p:nvPr/>
        </p:nvSpPr>
        <p:spPr>
          <a:xfrm>
            <a:off x="7437357" y="3397757"/>
            <a:ext cx="1143262"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Test exam</a:t>
            </a:r>
            <a:endParaRPr b="0" i="0" sz="1400" u="none" cap="none" strike="noStrike">
              <a:solidFill>
                <a:srgbClr val="000000"/>
              </a:solidFill>
              <a:latin typeface="Arial"/>
              <a:ea typeface="Arial"/>
              <a:cs typeface="Arial"/>
              <a:sym typeface="Arial"/>
            </a:endParaRPr>
          </a:p>
        </p:txBody>
      </p:sp>
      <p:sp>
        <p:nvSpPr>
          <p:cNvPr id="1699" name="Google Shape;1699;p84"/>
          <p:cNvSpPr txBox="1"/>
          <p:nvPr/>
        </p:nvSpPr>
        <p:spPr>
          <a:xfrm>
            <a:off x="2265005" y="2785879"/>
            <a:ext cx="389850"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700" name="Google Shape;1700;p84"/>
          <p:cNvSpPr txBox="1"/>
          <p:nvPr/>
        </p:nvSpPr>
        <p:spPr>
          <a:xfrm>
            <a:off x="2277874" y="4510405"/>
            <a:ext cx="2350323"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Discover the JSP Page.</a:t>
            </a:r>
            <a:endParaRPr b="0" i="0" sz="1400" u="none" cap="none" strike="noStrike">
              <a:solidFill>
                <a:srgbClr val="000000"/>
              </a:solidFill>
              <a:latin typeface="Arial"/>
              <a:ea typeface="Arial"/>
              <a:cs typeface="Arial"/>
              <a:sym typeface="Arial"/>
            </a:endParaRPr>
          </a:p>
        </p:txBody>
      </p:sp>
      <p:sp>
        <p:nvSpPr>
          <p:cNvPr id="1701" name="Google Shape;1701;p84"/>
          <p:cNvSpPr txBox="1"/>
          <p:nvPr/>
        </p:nvSpPr>
        <p:spPr>
          <a:xfrm>
            <a:off x="2100292" y="2006649"/>
            <a:ext cx="2692975" cy="58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Review the static web page design</a:t>
            </a:r>
            <a:endParaRPr b="0" i="0" sz="1400" u="none" cap="none" strike="noStrike">
              <a:solidFill>
                <a:srgbClr val="000000"/>
              </a:solidFill>
              <a:latin typeface="Arial"/>
              <a:ea typeface="Arial"/>
              <a:cs typeface="Arial"/>
              <a:sym typeface="Arial"/>
            </a:endParaRPr>
          </a:p>
        </p:txBody>
      </p:sp>
      <p:cxnSp>
        <p:nvCxnSpPr>
          <p:cNvPr id="1702" name="Google Shape;1702;p84"/>
          <p:cNvCxnSpPr>
            <a:stCxn id="1686" idx="3"/>
            <a:endCxn id="1701" idx="1"/>
          </p:cNvCxnSpPr>
          <p:nvPr/>
        </p:nvCxnSpPr>
        <p:spPr>
          <a:xfrm flipH="1" rot="10800000">
            <a:off x="1488479" y="2299060"/>
            <a:ext cx="611700" cy="656400"/>
          </a:xfrm>
          <a:prstGeom prst="bentConnector3">
            <a:avLst>
              <a:gd fmla="val 50000" name="adj1"/>
            </a:avLst>
          </a:prstGeom>
          <a:noFill/>
          <a:ln cap="flat" cmpd="sng" w="9525">
            <a:solidFill>
              <a:srgbClr val="347EB8"/>
            </a:solidFill>
            <a:prstDash val="solid"/>
            <a:round/>
            <a:headEnd len="sm" w="sm" type="none"/>
            <a:tailEnd len="med" w="med" type="triangle"/>
          </a:ln>
        </p:spPr>
      </p:cxnSp>
      <p:cxnSp>
        <p:nvCxnSpPr>
          <p:cNvPr id="1703" name="Google Shape;1703;p84"/>
          <p:cNvCxnSpPr>
            <a:stCxn id="1686" idx="3"/>
            <a:endCxn id="1699" idx="1"/>
          </p:cNvCxnSpPr>
          <p:nvPr/>
        </p:nvCxnSpPr>
        <p:spPr>
          <a:xfrm>
            <a:off x="1488479" y="2955460"/>
            <a:ext cx="776400" cy="600"/>
          </a:xfrm>
          <a:prstGeom prst="bentConnector3">
            <a:avLst>
              <a:gd fmla="val 50000" name="adj1"/>
            </a:avLst>
          </a:prstGeom>
          <a:noFill/>
          <a:ln cap="flat" cmpd="sng" w="9525">
            <a:solidFill>
              <a:srgbClr val="347EB8"/>
            </a:solidFill>
            <a:prstDash val="solid"/>
            <a:round/>
            <a:headEnd len="sm" w="sm" type="none"/>
            <a:tailEnd len="med" w="med" type="triangle"/>
          </a:ln>
        </p:spPr>
      </p:cxnSp>
      <p:cxnSp>
        <p:nvCxnSpPr>
          <p:cNvPr id="1704" name="Google Shape;1704;p84"/>
          <p:cNvCxnSpPr>
            <a:stCxn id="1693" idx="3"/>
            <a:endCxn id="1689" idx="3"/>
          </p:cNvCxnSpPr>
          <p:nvPr/>
        </p:nvCxnSpPr>
        <p:spPr>
          <a:xfrm rot="10800000">
            <a:off x="6590634" y="2298946"/>
            <a:ext cx="924600" cy="671100"/>
          </a:xfrm>
          <a:prstGeom prst="straightConnector1">
            <a:avLst/>
          </a:prstGeom>
          <a:noFill/>
          <a:ln cap="flat" cmpd="sng" w="9525">
            <a:solidFill>
              <a:srgbClr val="347EB8"/>
            </a:solidFill>
            <a:prstDash val="solid"/>
            <a:round/>
            <a:headEnd len="sm" w="sm" type="none"/>
            <a:tailEnd len="med" w="med" type="triangle"/>
          </a:ln>
        </p:spPr>
      </p:cxnSp>
      <p:cxnSp>
        <p:nvCxnSpPr>
          <p:cNvPr id="1705" name="Google Shape;1705;p84"/>
          <p:cNvCxnSpPr>
            <a:stCxn id="1701" idx="3"/>
            <a:endCxn id="1689" idx="1"/>
          </p:cNvCxnSpPr>
          <p:nvPr/>
        </p:nvCxnSpPr>
        <p:spPr>
          <a:xfrm>
            <a:off x="4793267" y="2299037"/>
            <a:ext cx="404100" cy="0"/>
          </a:xfrm>
          <a:prstGeom prst="straightConnector1">
            <a:avLst/>
          </a:prstGeom>
          <a:noFill/>
          <a:ln cap="flat" cmpd="sng" w="9525">
            <a:solidFill>
              <a:srgbClr val="347EB8"/>
            </a:solidFill>
            <a:prstDash val="solid"/>
            <a:round/>
            <a:headEnd len="sm" w="sm" type="none"/>
            <a:tailEnd len="med" w="med" type="triangle"/>
          </a:ln>
        </p:spPr>
      </p:cxnSp>
      <p:cxnSp>
        <p:nvCxnSpPr>
          <p:cNvPr id="1706" name="Google Shape;1706;p84"/>
          <p:cNvCxnSpPr>
            <a:stCxn id="1699" idx="3"/>
            <a:endCxn id="1690" idx="1"/>
          </p:cNvCxnSpPr>
          <p:nvPr/>
        </p:nvCxnSpPr>
        <p:spPr>
          <a:xfrm flipH="1" rot="10800000">
            <a:off x="2654855" y="2948856"/>
            <a:ext cx="2586900" cy="6300"/>
          </a:xfrm>
          <a:prstGeom prst="straightConnector1">
            <a:avLst/>
          </a:prstGeom>
          <a:noFill/>
          <a:ln cap="flat" cmpd="sng" w="9525">
            <a:solidFill>
              <a:srgbClr val="347EB8"/>
            </a:solidFill>
            <a:prstDash val="solid"/>
            <a:round/>
            <a:headEnd len="sm" w="sm" type="none"/>
            <a:tailEnd len="med" w="med" type="triangle"/>
          </a:ln>
        </p:spPr>
      </p:cxnSp>
      <p:cxnSp>
        <p:nvCxnSpPr>
          <p:cNvPr id="1707" name="Google Shape;1707;p84"/>
          <p:cNvCxnSpPr>
            <a:stCxn id="1688" idx="3"/>
            <a:endCxn id="1691" idx="1"/>
          </p:cNvCxnSpPr>
          <p:nvPr/>
        </p:nvCxnSpPr>
        <p:spPr>
          <a:xfrm flipH="1" rot="10800000">
            <a:off x="4406995" y="3814364"/>
            <a:ext cx="791400" cy="10500"/>
          </a:xfrm>
          <a:prstGeom prst="straightConnector1">
            <a:avLst/>
          </a:prstGeom>
          <a:noFill/>
          <a:ln cap="flat" cmpd="sng" w="9525">
            <a:solidFill>
              <a:srgbClr val="347EB8"/>
            </a:solidFill>
            <a:prstDash val="solid"/>
            <a:round/>
            <a:headEnd len="sm" w="sm" type="none"/>
            <a:tailEnd len="med" w="med" type="triangle"/>
          </a:ln>
        </p:spPr>
      </p:cxnSp>
      <p:cxnSp>
        <p:nvCxnSpPr>
          <p:cNvPr id="1708" name="Google Shape;1708;p84"/>
          <p:cNvCxnSpPr>
            <a:stCxn id="1700" idx="3"/>
            <a:endCxn id="1692" idx="1"/>
          </p:cNvCxnSpPr>
          <p:nvPr/>
        </p:nvCxnSpPr>
        <p:spPr>
          <a:xfrm flipH="1" rot="10800000">
            <a:off x="4628197" y="4672482"/>
            <a:ext cx="669300" cy="7200"/>
          </a:xfrm>
          <a:prstGeom prst="straightConnector1">
            <a:avLst/>
          </a:prstGeom>
          <a:noFill/>
          <a:ln cap="flat" cmpd="sng" w="9525">
            <a:solidFill>
              <a:srgbClr val="347EB8"/>
            </a:solidFill>
            <a:prstDash val="solid"/>
            <a:round/>
            <a:headEnd len="sm" w="sm" type="none"/>
            <a:tailEnd len="med" w="med" type="triangle"/>
          </a:ln>
        </p:spPr>
      </p:cxnSp>
      <p:cxnSp>
        <p:nvCxnSpPr>
          <p:cNvPr id="1709" name="Google Shape;1709;p84"/>
          <p:cNvCxnSpPr>
            <a:stCxn id="1693" idx="3"/>
            <a:endCxn id="1690" idx="3"/>
          </p:cNvCxnSpPr>
          <p:nvPr/>
        </p:nvCxnSpPr>
        <p:spPr>
          <a:xfrm rot="10800000">
            <a:off x="6635334" y="2948746"/>
            <a:ext cx="879900" cy="21300"/>
          </a:xfrm>
          <a:prstGeom prst="straightConnector1">
            <a:avLst/>
          </a:prstGeom>
          <a:noFill/>
          <a:ln cap="flat" cmpd="sng" w="9525">
            <a:solidFill>
              <a:srgbClr val="347EB8"/>
            </a:solidFill>
            <a:prstDash val="solid"/>
            <a:round/>
            <a:headEnd len="sm" w="sm" type="none"/>
            <a:tailEnd len="med" w="med" type="triangle"/>
          </a:ln>
        </p:spPr>
      </p:cxnSp>
      <p:sp>
        <p:nvSpPr>
          <p:cNvPr id="1710" name="Google Shape;1710;p84"/>
          <p:cNvSpPr txBox="1"/>
          <p:nvPr/>
        </p:nvSpPr>
        <p:spPr>
          <a:xfrm>
            <a:off x="7020160" y="0"/>
            <a:ext cx="2190023" cy="103105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LEARNING</a:t>
            </a:r>
            <a:r>
              <a:rPr b="1" i="0" lang="vi" sz="1400" u="none" cap="none" strike="noStrike">
                <a:solidFill>
                  <a:schemeClr val="dk1"/>
                </a:solidFill>
                <a:latin typeface="Arial"/>
                <a:ea typeface="Arial"/>
                <a:cs typeface="Arial"/>
                <a:sym typeface="Arial"/>
              </a:rPr>
              <a:t> </a:t>
            </a:r>
            <a:r>
              <a:rPr b="0" i="0" lang="vi" sz="1400" u="none" cap="none" strike="noStrike">
                <a:solidFill>
                  <a:schemeClr val="dk1"/>
                </a:solidFill>
                <a:latin typeface="Arial"/>
                <a:ea typeface="Arial"/>
                <a:cs typeface="Arial"/>
                <a:sym typeface="Arial"/>
              </a:rPr>
              <a:t>OUTCOMES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SOLUTIONS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cxnSp>
        <p:nvCxnSpPr>
          <p:cNvPr id="1711" name="Google Shape;1711;p84"/>
          <p:cNvCxnSpPr>
            <a:stCxn id="1686" idx="3"/>
            <a:endCxn id="1700" idx="1"/>
          </p:cNvCxnSpPr>
          <p:nvPr/>
        </p:nvCxnSpPr>
        <p:spPr>
          <a:xfrm>
            <a:off x="1488479" y="2955460"/>
            <a:ext cx="789300" cy="1724100"/>
          </a:xfrm>
          <a:prstGeom prst="bentConnector3">
            <a:avLst>
              <a:gd fmla="val 38759" name="adj1"/>
            </a:avLst>
          </a:prstGeom>
          <a:noFill/>
          <a:ln cap="flat" cmpd="sng" w="9525">
            <a:solidFill>
              <a:srgbClr val="347EB8"/>
            </a:solidFill>
            <a:prstDash val="solid"/>
            <a:round/>
            <a:headEnd len="sm" w="sm" type="none"/>
            <a:tailEnd len="med" w="med" type="triangle"/>
          </a:ln>
        </p:spPr>
      </p:cxnSp>
      <p:cxnSp>
        <p:nvCxnSpPr>
          <p:cNvPr id="1712" name="Google Shape;1712;p84"/>
          <p:cNvCxnSpPr>
            <a:stCxn id="1686" idx="3"/>
            <a:endCxn id="1688" idx="1"/>
          </p:cNvCxnSpPr>
          <p:nvPr/>
        </p:nvCxnSpPr>
        <p:spPr>
          <a:xfrm>
            <a:off x="1488479" y="2955460"/>
            <a:ext cx="724200" cy="869400"/>
          </a:xfrm>
          <a:prstGeom prst="bentConnector3">
            <a:avLst>
              <a:gd fmla="val 44134" name="adj1"/>
            </a:avLst>
          </a:prstGeom>
          <a:noFill/>
          <a:ln cap="flat" cmpd="sng" w="9525">
            <a:solidFill>
              <a:srgbClr val="347EB8"/>
            </a:solidFill>
            <a:prstDash val="solid"/>
            <a:round/>
            <a:headEnd len="sm" w="sm" type="none"/>
            <a:tailEnd len="med" w="med" type="triangle"/>
          </a:ln>
        </p:spPr>
      </p:cxn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6" name="Shape 1716"/>
        <p:cNvGrpSpPr/>
        <p:nvPr/>
      </p:nvGrpSpPr>
      <p:grpSpPr>
        <a:xfrm>
          <a:off x="0" y="0"/>
          <a:ext cx="0" cy="0"/>
          <a:chOff x="0" y="0"/>
          <a:chExt cx="0" cy="0"/>
        </a:xfrm>
      </p:grpSpPr>
      <p:sp>
        <p:nvSpPr>
          <p:cNvPr id="1717" name="Google Shape;1717;p85"/>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OUR SOLUTIONS</a:t>
            </a:r>
            <a:endParaRPr/>
          </a:p>
        </p:txBody>
      </p:sp>
      <p:sp>
        <p:nvSpPr>
          <p:cNvPr id="1718" name="Google Shape;1718;p85"/>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vi" sz="1100"/>
              <a:t>‹#›</a:t>
            </a:fld>
            <a:endParaRPr sz="1100"/>
          </a:p>
        </p:txBody>
      </p:sp>
      <p:sp>
        <p:nvSpPr>
          <p:cNvPr id="1719" name="Google Shape;1719;p85"/>
          <p:cNvSpPr txBox="1"/>
          <p:nvPr/>
        </p:nvSpPr>
        <p:spPr>
          <a:xfrm>
            <a:off x="7020160" y="0"/>
            <a:ext cx="2190023" cy="103105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LEARNING</a:t>
            </a:r>
            <a:r>
              <a:rPr b="1" i="0" lang="vi" sz="1400" u="none" cap="none" strike="noStrike">
                <a:solidFill>
                  <a:schemeClr val="dk1"/>
                </a:solidFill>
                <a:latin typeface="Arial"/>
                <a:ea typeface="Arial"/>
                <a:cs typeface="Arial"/>
                <a:sym typeface="Arial"/>
              </a:rPr>
              <a:t> </a:t>
            </a:r>
            <a:r>
              <a:rPr b="0" i="0" lang="vi" sz="1400" u="none" cap="none" strike="noStrike">
                <a:solidFill>
                  <a:schemeClr val="dk1"/>
                </a:solidFill>
                <a:latin typeface="Arial"/>
                <a:ea typeface="Arial"/>
                <a:cs typeface="Arial"/>
                <a:sym typeface="Arial"/>
              </a:rPr>
              <a:t>OUTCOMES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SOLUTIONS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pic>
        <p:nvPicPr>
          <p:cNvPr id="1720" name="Google Shape;1720;p85"/>
          <p:cNvPicPr preferRelativeResize="0"/>
          <p:nvPr/>
        </p:nvPicPr>
        <p:blipFill rotWithShape="1">
          <a:blip r:embed="rId3">
            <a:alphaModFix/>
          </a:blip>
          <a:srcRect b="0" l="0" r="0" t="0"/>
          <a:stretch/>
        </p:blipFill>
        <p:spPr>
          <a:xfrm>
            <a:off x="-666894" y="1320070"/>
            <a:ext cx="8414621" cy="3169428"/>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4" name="Shape 1724"/>
        <p:cNvGrpSpPr/>
        <p:nvPr/>
      </p:nvGrpSpPr>
      <p:grpSpPr>
        <a:xfrm>
          <a:off x="0" y="0"/>
          <a:ext cx="0" cy="0"/>
          <a:chOff x="0" y="0"/>
          <a:chExt cx="0" cy="0"/>
        </a:xfrm>
      </p:grpSpPr>
      <p:sp>
        <p:nvSpPr>
          <p:cNvPr id="1725" name="Google Shape;1725;p86"/>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OUR SOLUTION</a:t>
            </a:r>
            <a:endParaRPr/>
          </a:p>
        </p:txBody>
      </p:sp>
      <p:sp>
        <p:nvSpPr>
          <p:cNvPr id="1726" name="Google Shape;1726;p86"/>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sp>
        <p:nvSpPr>
          <p:cNvPr id="1727" name="Google Shape;1727;p86"/>
          <p:cNvSpPr txBox="1"/>
          <p:nvPr/>
        </p:nvSpPr>
        <p:spPr>
          <a:xfrm>
            <a:off x="7020160" y="0"/>
            <a:ext cx="2190023" cy="103105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LEARNING</a:t>
            </a:r>
            <a:r>
              <a:rPr b="1" i="0" lang="vi" sz="1400" u="none" cap="none" strike="noStrike">
                <a:solidFill>
                  <a:schemeClr val="dk1"/>
                </a:solidFill>
                <a:latin typeface="Arial"/>
                <a:ea typeface="Arial"/>
                <a:cs typeface="Arial"/>
                <a:sym typeface="Arial"/>
              </a:rPr>
              <a:t> </a:t>
            </a:r>
            <a:r>
              <a:rPr b="0" i="0" lang="vi" sz="1400" u="none" cap="none" strike="noStrike">
                <a:solidFill>
                  <a:schemeClr val="dk1"/>
                </a:solidFill>
                <a:latin typeface="Arial"/>
                <a:ea typeface="Arial"/>
                <a:cs typeface="Arial"/>
                <a:sym typeface="Arial"/>
              </a:rPr>
              <a:t>OUTCOMES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SOLUTIONS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pic>
        <p:nvPicPr>
          <p:cNvPr id="1728" name="Google Shape;1728;p86"/>
          <p:cNvPicPr preferRelativeResize="0"/>
          <p:nvPr/>
        </p:nvPicPr>
        <p:blipFill rotWithShape="1">
          <a:blip r:embed="rId3">
            <a:alphaModFix/>
          </a:blip>
          <a:srcRect b="0" l="0" r="0" t="0"/>
          <a:stretch/>
        </p:blipFill>
        <p:spPr>
          <a:xfrm>
            <a:off x="953700" y="1345400"/>
            <a:ext cx="5156407" cy="3679928"/>
          </a:xfrm>
          <a:prstGeom prst="rect">
            <a:avLst/>
          </a:prstGeom>
          <a:noFill/>
          <a:ln>
            <a:noFill/>
          </a:ln>
        </p:spPr>
      </p:pic>
      <p:sp>
        <p:nvSpPr>
          <p:cNvPr id="1729" name="Google Shape;1729;p86"/>
          <p:cNvSpPr/>
          <p:nvPr/>
        </p:nvSpPr>
        <p:spPr>
          <a:xfrm>
            <a:off x="2958725" y="3657300"/>
            <a:ext cx="1225800" cy="541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00"/>
              </a:solidFill>
              <a:latin typeface="Arial"/>
              <a:ea typeface="Arial"/>
              <a:cs typeface="Arial"/>
              <a:sym typeface="Arial"/>
            </a:endParaRPr>
          </a:p>
        </p:txBody>
      </p:sp>
      <p:sp>
        <p:nvSpPr>
          <p:cNvPr id="1730" name="Google Shape;1730;p86"/>
          <p:cNvSpPr/>
          <p:nvPr/>
        </p:nvSpPr>
        <p:spPr>
          <a:xfrm>
            <a:off x="2664225" y="1455908"/>
            <a:ext cx="1582200" cy="989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00"/>
              </a:solidFill>
              <a:latin typeface="Arial"/>
              <a:ea typeface="Arial"/>
              <a:cs typeface="Arial"/>
              <a:sym typeface="Arial"/>
            </a:endParaRPr>
          </a:p>
        </p:txBody>
      </p:sp>
      <p:sp>
        <p:nvSpPr>
          <p:cNvPr id="1731" name="Google Shape;1731;p86"/>
          <p:cNvSpPr/>
          <p:nvPr/>
        </p:nvSpPr>
        <p:spPr>
          <a:xfrm>
            <a:off x="4718900" y="4369575"/>
            <a:ext cx="1225800" cy="541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00"/>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5" name="Shape 1735"/>
        <p:cNvGrpSpPr/>
        <p:nvPr/>
      </p:nvGrpSpPr>
      <p:grpSpPr>
        <a:xfrm>
          <a:off x="0" y="0"/>
          <a:ext cx="0" cy="0"/>
          <a:chOff x="0" y="0"/>
          <a:chExt cx="0" cy="0"/>
        </a:xfrm>
      </p:grpSpPr>
      <p:sp>
        <p:nvSpPr>
          <p:cNvPr id="1736" name="Google Shape;1736;p87"/>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OUR SOLUTION</a:t>
            </a:r>
            <a:endParaRPr/>
          </a:p>
        </p:txBody>
      </p:sp>
      <p:sp>
        <p:nvSpPr>
          <p:cNvPr id="1737" name="Google Shape;1737;p87"/>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sp>
        <p:nvSpPr>
          <p:cNvPr id="1738" name="Google Shape;1738;p87"/>
          <p:cNvSpPr txBox="1"/>
          <p:nvPr/>
        </p:nvSpPr>
        <p:spPr>
          <a:xfrm>
            <a:off x="7020160" y="0"/>
            <a:ext cx="2190000" cy="1031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LEARNING</a:t>
            </a:r>
            <a:r>
              <a:rPr b="1" i="0" lang="vi" sz="1400" u="none" cap="none" strike="noStrike">
                <a:solidFill>
                  <a:schemeClr val="dk1"/>
                </a:solidFill>
                <a:latin typeface="Arial"/>
                <a:ea typeface="Arial"/>
                <a:cs typeface="Arial"/>
                <a:sym typeface="Arial"/>
              </a:rPr>
              <a:t> </a:t>
            </a:r>
            <a:r>
              <a:rPr b="0" i="0" lang="vi" sz="1400" u="none" cap="none" strike="noStrike">
                <a:solidFill>
                  <a:schemeClr val="dk1"/>
                </a:solidFill>
                <a:latin typeface="Arial"/>
                <a:ea typeface="Arial"/>
                <a:cs typeface="Arial"/>
                <a:sym typeface="Arial"/>
              </a:rPr>
              <a:t>OUTCOMES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SOLUTIONS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pic>
        <p:nvPicPr>
          <p:cNvPr id="1739" name="Google Shape;1739;p87"/>
          <p:cNvPicPr preferRelativeResize="0"/>
          <p:nvPr/>
        </p:nvPicPr>
        <p:blipFill rotWithShape="1">
          <a:blip r:embed="rId3">
            <a:alphaModFix/>
          </a:blip>
          <a:srcRect b="0" l="0" r="0" t="0"/>
          <a:stretch/>
        </p:blipFill>
        <p:spPr>
          <a:xfrm>
            <a:off x="953700" y="1345400"/>
            <a:ext cx="5156407" cy="3679928"/>
          </a:xfrm>
          <a:prstGeom prst="rect">
            <a:avLst/>
          </a:prstGeom>
          <a:noFill/>
          <a:ln>
            <a:noFill/>
          </a:ln>
        </p:spPr>
      </p:pic>
      <p:sp>
        <p:nvSpPr>
          <p:cNvPr id="1740" name="Google Shape;1740;p87"/>
          <p:cNvSpPr/>
          <p:nvPr/>
        </p:nvSpPr>
        <p:spPr>
          <a:xfrm>
            <a:off x="2801175" y="2903925"/>
            <a:ext cx="1438200" cy="602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00"/>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4" name="Shape 1744"/>
        <p:cNvGrpSpPr/>
        <p:nvPr/>
      </p:nvGrpSpPr>
      <p:grpSpPr>
        <a:xfrm>
          <a:off x="0" y="0"/>
          <a:ext cx="0" cy="0"/>
          <a:chOff x="0" y="0"/>
          <a:chExt cx="0" cy="0"/>
        </a:xfrm>
      </p:grpSpPr>
      <p:pic>
        <p:nvPicPr>
          <p:cNvPr id="1745" name="Google Shape;1745;p88"/>
          <p:cNvPicPr preferRelativeResize="0"/>
          <p:nvPr/>
        </p:nvPicPr>
        <p:blipFill>
          <a:blip r:embed="rId3">
            <a:alphaModFix/>
          </a:blip>
          <a:stretch>
            <a:fillRect/>
          </a:stretch>
        </p:blipFill>
        <p:spPr>
          <a:xfrm>
            <a:off x="390375" y="1407025"/>
            <a:ext cx="8527375" cy="3106399"/>
          </a:xfrm>
          <a:prstGeom prst="rect">
            <a:avLst/>
          </a:prstGeom>
          <a:noFill/>
          <a:ln>
            <a:noFill/>
          </a:ln>
        </p:spPr>
      </p:pic>
      <p:sp>
        <p:nvSpPr>
          <p:cNvPr id="1746" name="Google Shape;1746;p88"/>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OUR SOLUTION</a:t>
            </a:r>
            <a:endParaRPr/>
          </a:p>
        </p:txBody>
      </p:sp>
      <p:sp>
        <p:nvSpPr>
          <p:cNvPr id="1747" name="Google Shape;1747;p88"/>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sp>
        <p:nvSpPr>
          <p:cNvPr id="1748" name="Google Shape;1748;p88"/>
          <p:cNvSpPr txBox="1"/>
          <p:nvPr/>
        </p:nvSpPr>
        <p:spPr>
          <a:xfrm>
            <a:off x="7020160" y="0"/>
            <a:ext cx="2190000" cy="1031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LEARNING</a:t>
            </a:r>
            <a:r>
              <a:rPr b="1" i="0" lang="vi" sz="1400" u="none" cap="none" strike="noStrike">
                <a:solidFill>
                  <a:schemeClr val="dk1"/>
                </a:solidFill>
                <a:latin typeface="Arial"/>
                <a:ea typeface="Arial"/>
                <a:cs typeface="Arial"/>
                <a:sym typeface="Arial"/>
              </a:rPr>
              <a:t> </a:t>
            </a:r>
            <a:r>
              <a:rPr b="0" i="0" lang="vi" sz="1400" u="none" cap="none" strike="noStrike">
                <a:solidFill>
                  <a:schemeClr val="dk1"/>
                </a:solidFill>
                <a:latin typeface="Arial"/>
                <a:ea typeface="Arial"/>
                <a:cs typeface="Arial"/>
                <a:sym typeface="Arial"/>
              </a:rPr>
              <a:t>OUTCOMES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SOLUTIONS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
        <p:nvSpPr>
          <p:cNvPr id="1749" name="Google Shape;1749;p88"/>
          <p:cNvSpPr/>
          <p:nvPr/>
        </p:nvSpPr>
        <p:spPr>
          <a:xfrm>
            <a:off x="1143750" y="2040950"/>
            <a:ext cx="1301400" cy="212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88"/>
          <p:cNvSpPr/>
          <p:nvPr/>
        </p:nvSpPr>
        <p:spPr>
          <a:xfrm>
            <a:off x="6179550" y="2631700"/>
            <a:ext cx="1210500" cy="212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26"/>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INTRODUCTION</a:t>
            </a:r>
            <a:endParaRPr/>
          </a:p>
        </p:txBody>
      </p:sp>
      <p:sp>
        <p:nvSpPr>
          <p:cNvPr id="260" name="Google Shape;260;p26"/>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sp>
        <p:nvSpPr>
          <p:cNvPr id="261" name="Google Shape;261;p26"/>
          <p:cNvSpPr txBox="1"/>
          <p:nvPr>
            <p:ph idx="1" type="body"/>
          </p:nvPr>
        </p:nvSpPr>
        <p:spPr>
          <a:xfrm>
            <a:off x="699975" y="1664266"/>
            <a:ext cx="5167425" cy="2526734"/>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Clr>
                <a:schemeClr val="dk1"/>
              </a:buClr>
              <a:buSzPts val="1100"/>
              <a:buNone/>
            </a:pPr>
            <a:r>
              <a:rPr lang="vi" sz="1700">
                <a:solidFill>
                  <a:schemeClr val="dk1"/>
                </a:solidFill>
              </a:rPr>
              <a:t>- We build Examination System to organize test exam by Learning Outcomes and Chapters. We also improve questions management and test exams quality.</a:t>
            </a:r>
            <a:endParaRPr/>
          </a:p>
          <a:p>
            <a:pPr indent="0" lvl="0" marL="0" rtl="0" algn="l">
              <a:lnSpc>
                <a:spcPct val="100000"/>
              </a:lnSpc>
              <a:spcBef>
                <a:spcPts val="600"/>
              </a:spcBef>
              <a:spcAft>
                <a:spcPts val="0"/>
              </a:spcAft>
              <a:buClr>
                <a:schemeClr val="dk1"/>
              </a:buClr>
              <a:buSzPts val="1100"/>
              <a:buNone/>
            </a:pPr>
            <a:r>
              <a:rPr lang="vi" sz="1700">
                <a:solidFill>
                  <a:schemeClr val="dk1"/>
                </a:solidFill>
              </a:rPr>
              <a:t>- Examination Tool reduces cheating and manages student’s computer processes better.</a:t>
            </a:r>
            <a:endParaRPr sz="1700">
              <a:solidFill>
                <a:schemeClr val="dk1"/>
              </a:solidFill>
            </a:endParaRPr>
          </a:p>
          <a:p>
            <a:pPr indent="0" lvl="0" marL="0" rtl="0" algn="l">
              <a:lnSpc>
                <a:spcPct val="100000"/>
              </a:lnSpc>
              <a:spcBef>
                <a:spcPts val="600"/>
              </a:spcBef>
              <a:spcAft>
                <a:spcPts val="0"/>
              </a:spcAft>
              <a:buClr>
                <a:schemeClr val="dk1"/>
              </a:buClr>
              <a:buSzPts val="1100"/>
              <a:buNone/>
            </a:pPr>
            <a:r>
              <a:rPr lang="vi" sz="1700">
                <a:solidFill>
                  <a:schemeClr val="dk1"/>
                </a:solidFill>
              </a:rPr>
              <a:t>- We apply blockchain in approving test exam process  to </a:t>
            </a:r>
            <a:r>
              <a:rPr lang="vi" sz="1800">
                <a:solidFill>
                  <a:schemeClr val="dk1"/>
                </a:solidFill>
              </a:rPr>
              <a:t>guarantee its integrity</a:t>
            </a:r>
            <a:r>
              <a:rPr lang="vi" sz="1700">
                <a:solidFill>
                  <a:schemeClr val="dk1"/>
                </a:solidFill>
              </a:rPr>
              <a:t>.</a:t>
            </a:r>
            <a:endParaRPr sz="1700">
              <a:solidFill>
                <a:schemeClr val="dk1"/>
              </a:solidFill>
            </a:endParaRPr>
          </a:p>
          <a:p>
            <a:pPr indent="0" lvl="0" marL="0" rtl="0" algn="l">
              <a:lnSpc>
                <a:spcPct val="100000"/>
              </a:lnSpc>
              <a:spcBef>
                <a:spcPts val="600"/>
              </a:spcBef>
              <a:spcAft>
                <a:spcPts val="0"/>
              </a:spcAft>
              <a:buClr>
                <a:schemeClr val="dk1"/>
              </a:buClr>
              <a:buSzPts val="1100"/>
              <a:buNone/>
            </a:pPr>
            <a:r>
              <a:t/>
            </a:r>
            <a:endParaRPr sz="1700">
              <a:solidFill>
                <a:schemeClr val="dk1"/>
              </a:solidFill>
            </a:endParaRPr>
          </a:p>
        </p:txBody>
      </p:sp>
      <p:grpSp>
        <p:nvGrpSpPr>
          <p:cNvPr id="262" name="Google Shape;262;p26"/>
          <p:cNvGrpSpPr/>
          <p:nvPr/>
        </p:nvGrpSpPr>
        <p:grpSpPr>
          <a:xfrm>
            <a:off x="293683" y="574116"/>
            <a:ext cx="309041" cy="403123"/>
            <a:chOff x="590250" y="244200"/>
            <a:chExt cx="407975" cy="532175"/>
          </a:xfrm>
        </p:grpSpPr>
        <p:sp>
          <p:nvSpPr>
            <p:cNvPr id="263" name="Google Shape;263;p26"/>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26"/>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26"/>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26"/>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26"/>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26"/>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26"/>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26"/>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26"/>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26"/>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26"/>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26"/>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26"/>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26"/>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77" name="Google Shape;277;p26"/>
          <p:cNvPicPr preferRelativeResize="0"/>
          <p:nvPr/>
        </p:nvPicPr>
        <p:blipFill rotWithShape="1">
          <a:blip r:embed="rId3">
            <a:alphaModFix/>
          </a:blip>
          <a:srcRect b="0" l="0" r="0" t="0"/>
          <a:stretch/>
        </p:blipFill>
        <p:spPr>
          <a:xfrm>
            <a:off x="6195599" y="1393824"/>
            <a:ext cx="2405475" cy="24054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4" name="Shape 1754"/>
        <p:cNvGrpSpPr/>
        <p:nvPr/>
      </p:nvGrpSpPr>
      <p:grpSpPr>
        <a:xfrm>
          <a:off x="0" y="0"/>
          <a:ext cx="0" cy="0"/>
          <a:chOff x="0" y="0"/>
          <a:chExt cx="0" cy="0"/>
        </a:xfrm>
      </p:grpSpPr>
      <p:sp>
        <p:nvSpPr>
          <p:cNvPr id="1755" name="Google Shape;1755;p89"/>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GENERATE EXAM DEMO PROCESS</a:t>
            </a:r>
            <a:endParaRPr/>
          </a:p>
        </p:txBody>
      </p:sp>
      <p:sp>
        <p:nvSpPr>
          <p:cNvPr id="1756" name="Google Shape;1756;p89"/>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sp>
        <p:nvSpPr>
          <p:cNvPr id="1757" name="Google Shape;1757;p89"/>
          <p:cNvSpPr txBox="1"/>
          <p:nvPr/>
        </p:nvSpPr>
        <p:spPr>
          <a:xfrm>
            <a:off x="7020160" y="0"/>
            <a:ext cx="2190023" cy="103105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LEARNING</a:t>
            </a:r>
            <a:r>
              <a:rPr b="1" i="0" lang="vi" sz="1400" u="none" cap="none" strike="noStrike">
                <a:solidFill>
                  <a:schemeClr val="dk1"/>
                </a:solidFill>
                <a:latin typeface="Arial"/>
                <a:ea typeface="Arial"/>
                <a:cs typeface="Arial"/>
                <a:sym typeface="Arial"/>
              </a:rPr>
              <a:t> </a:t>
            </a:r>
            <a:r>
              <a:rPr b="0" i="0" lang="vi" sz="1400" u="none" cap="none" strike="noStrike">
                <a:solidFill>
                  <a:schemeClr val="dk1"/>
                </a:solidFill>
                <a:latin typeface="Arial"/>
                <a:ea typeface="Arial"/>
                <a:cs typeface="Arial"/>
                <a:sym typeface="Arial"/>
              </a:rPr>
              <a:t>OUTCOMES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SOLUTIONS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pic>
        <p:nvPicPr>
          <p:cNvPr id="1758" name="Google Shape;1758;p89"/>
          <p:cNvPicPr preferRelativeResize="0"/>
          <p:nvPr/>
        </p:nvPicPr>
        <p:blipFill rotWithShape="1">
          <a:blip r:embed="rId3">
            <a:alphaModFix/>
          </a:blip>
          <a:srcRect b="0" l="0" r="0" t="0"/>
          <a:stretch/>
        </p:blipFill>
        <p:spPr>
          <a:xfrm>
            <a:off x="512591" y="2429376"/>
            <a:ext cx="668470" cy="668470"/>
          </a:xfrm>
          <a:prstGeom prst="rect">
            <a:avLst/>
          </a:prstGeom>
          <a:noFill/>
          <a:ln>
            <a:noFill/>
          </a:ln>
        </p:spPr>
      </p:pic>
      <p:sp>
        <p:nvSpPr>
          <p:cNvPr id="1759" name="Google Shape;1759;p89"/>
          <p:cNvSpPr txBox="1"/>
          <p:nvPr/>
        </p:nvSpPr>
        <p:spPr>
          <a:xfrm>
            <a:off x="592731" y="3184750"/>
            <a:ext cx="5082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vi" sz="1200" u="none" cap="none" strike="noStrike">
                <a:solidFill>
                  <a:srgbClr val="000000"/>
                </a:solidFill>
                <a:latin typeface="Arial"/>
                <a:ea typeface="Arial"/>
                <a:cs typeface="Arial"/>
                <a:sym typeface="Arial"/>
              </a:rPr>
              <a:t>Staff</a:t>
            </a:r>
            <a:endParaRPr b="0" i="0" sz="1200" u="none" cap="none" strike="noStrike">
              <a:solidFill>
                <a:srgbClr val="000000"/>
              </a:solidFill>
              <a:latin typeface="Arial"/>
              <a:ea typeface="Arial"/>
              <a:cs typeface="Arial"/>
              <a:sym typeface="Arial"/>
            </a:endParaRPr>
          </a:p>
        </p:txBody>
      </p:sp>
      <p:grpSp>
        <p:nvGrpSpPr>
          <p:cNvPr id="1760" name="Google Shape;1760;p89"/>
          <p:cNvGrpSpPr/>
          <p:nvPr/>
        </p:nvGrpSpPr>
        <p:grpSpPr>
          <a:xfrm>
            <a:off x="1325274" y="1855868"/>
            <a:ext cx="7295060" cy="2346459"/>
            <a:chOff x="1544689" y="1855757"/>
            <a:chExt cx="5605117" cy="1587806"/>
          </a:xfrm>
        </p:grpSpPr>
        <p:grpSp>
          <p:nvGrpSpPr>
            <p:cNvPr id="1761" name="Google Shape;1761;p89"/>
            <p:cNvGrpSpPr/>
            <p:nvPr/>
          </p:nvGrpSpPr>
          <p:grpSpPr>
            <a:xfrm rot="10800000">
              <a:off x="1757480" y="1872358"/>
              <a:ext cx="2021854" cy="635230"/>
              <a:chOff x="185742" y="1697030"/>
              <a:chExt cx="5165698" cy="1658130"/>
            </a:xfrm>
          </p:grpSpPr>
          <p:sp>
            <p:nvSpPr>
              <p:cNvPr id="1762" name="Google Shape;1762;p89"/>
              <p:cNvSpPr/>
              <p:nvPr/>
            </p:nvSpPr>
            <p:spPr>
              <a:xfrm flipH="1" rot="10800000">
                <a:off x="1426312" y="1697030"/>
                <a:ext cx="2693400" cy="12438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vi" sz="1500" u="none" cap="none" strike="noStrike">
                    <a:solidFill>
                      <a:srgbClr val="263248"/>
                    </a:solidFill>
                    <a:latin typeface="Roboto Condensed"/>
                    <a:ea typeface="Roboto Condensed"/>
                    <a:cs typeface="Roboto Condensed"/>
                    <a:sym typeface="Roboto Condensed"/>
                  </a:rPr>
                  <a:t>Set information test exam</a:t>
                </a:r>
                <a:endParaRPr b="0" i="0" sz="1500" u="none" cap="none" strike="noStrike">
                  <a:solidFill>
                    <a:srgbClr val="263248"/>
                  </a:solidFill>
                  <a:latin typeface="Roboto Condensed"/>
                  <a:ea typeface="Roboto Condensed"/>
                  <a:cs typeface="Roboto Condensed"/>
                  <a:sym typeface="Roboto Condensed"/>
                </a:endParaRPr>
              </a:p>
            </p:txBody>
          </p:sp>
          <p:sp>
            <p:nvSpPr>
              <p:cNvPr id="1763" name="Google Shape;1763;p89"/>
              <p:cNvSpPr/>
              <p:nvPr/>
            </p:nvSpPr>
            <p:spPr>
              <a:xfrm flipH="1" rot="10800000">
                <a:off x="4107640" y="1697043"/>
                <a:ext cx="1243800" cy="12438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vi" sz="1500" u="none" cap="none" strike="noStrike">
                    <a:solidFill>
                      <a:srgbClr val="263248"/>
                    </a:solidFill>
                    <a:latin typeface="Roboto Condensed"/>
                    <a:ea typeface="Roboto Condensed"/>
                    <a:cs typeface="Roboto Condensed"/>
                    <a:sym typeface="Roboto Condensed"/>
                  </a:rPr>
                  <a:t>1</a:t>
                </a:r>
                <a:endParaRPr b="0" i="0" sz="1500" u="none" cap="none" strike="noStrike">
                  <a:solidFill>
                    <a:srgbClr val="263248"/>
                  </a:solidFill>
                  <a:latin typeface="Roboto Condensed"/>
                  <a:ea typeface="Roboto Condensed"/>
                  <a:cs typeface="Roboto Condensed"/>
                  <a:sym typeface="Roboto Condensed"/>
                </a:endParaRPr>
              </a:p>
            </p:txBody>
          </p:sp>
          <p:sp>
            <p:nvSpPr>
              <p:cNvPr id="1764" name="Google Shape;1764;p89"/>
              <p:cNvSpPr/>
              <p:nvPr/>
            </p:nvSpPr>
            <p:spPr>
              <a:xfrm flipH="1">
                <a:off x="185742" y="1697043"/>
                <a:ext cx="1243800" cy="12438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263248"/>
                  </a:solidFill>
                  <a:latin typeface="Roboto Condensed"/>
                  <a:ea typeface="Roboto Condensed"/>
                  <a:cs typeface="Roboto Condensed"/>
                  <a:sym typeface="Roboto Condensed"/>
                </a:endParaRPr>
              </a:p>
            </p:txBody>
          </p:sp>
          <p:sp>
            <p:nvSpPr>
              <p:cNvPr id="1765" name="Google Shape;1765;p89"/>
              <p:cNvSpPr/>
              <p:nvPr/>
            </p:nvSpPr>
            <p:spPr>
              <a:xfrm rot="10800000">
                <a:off x="185748" y="2940860"/>
                <a:ext cx="1243800" cy="414300"/>
              </a:xfrm>
              <a:prstGeom prst="triangle">
                <a:avLst>
                  <a:gd fmla="val 0" name="adj"/>
                </a:avLst>
              </a:prstGeom>
              <a:solidFill>
                <a:srgbClr val="92A8C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263248"/>
                  </a:solidFill>
                  <a:latin typeface="Roboto Condensed"/>
                  <a:ea typeface="Roboto Condensed"/>
                  <a:cs typeface="Roboto Condensed"/>
                  <a:sym typeface="Roboto Condensed"/>
                </a:endParaRPr>
              </a:p>
            </p:txBody>
          </p:sp>
        </p:grpSp>
        <p:grpSp>
          <p:nvGrpSpPr>
            <p:cNvPr id="1766" name="Google Shape;1766;p89"/>
            <p:cNvGrpSpPr/>
            <p:nvPr/>
          </p:nvGrpSpPr>
          <p:grpSpPr>
            <a:xfrm rot="10800000">
              <a:off x="3443350" y="1869573"/>
              <a:ext cx="2021854" cy="635230"/>
              <a:chOff x="185742" y="1697030"/>
              <a:chExt cx="5165698" cy="1658130"/>
            </a:xfrm>
          </p:grpSpPr>
          <p:sp>
            <p:nvSpPr>
              <p:cNvPr id="1767" name="Google Shape;1767;p89"/>
              <p:cNvSpPr/>
              <p:nvPr/>
            </p:nvSpPr>
            <p:spPr>
              <a:xfrm flipH="1" rot="10800000">
                <a:off x="1426312" y="1697030"/>
                <a:ext cx="2693400" cy="1243800"/>
              </a:xfrm>
              <a:prstGeom prst="rect">
                <a:avLst/>
              </a:prstGeom>
              <a:solidFill>
                <a:srgbClr val="92A8C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vi" sz="1500" u="none" cap="none" strike="noStrike">
                    <a:solidFill>
                      <a:srgbClr val="263248"/>
                    </a:solidFill>
                    <a:latin typeface="Roboto Condensed"/>
                    <a:ea typeface="Roboto Condensed"/>
                    <a:cs typeface="Roboto Condensed"/>
                    <a:sym typeface="Roboto Condensed"/>
                  </a:rPr>
                  <a:t>Set chapters or learning outcome</a:t>
                </a:r>
                <a:endParaRPr b="0" i="0" sz="1500" u="none" cap="none" strike="noStrike">
                  <a:solidFill>
                    <a:srgbClr val="263248"/>
                  </a:solidFill>
                  <a:latin typeface="Roboto Condensed"/>
                  <a:ea typeface="Roboto Condensed"/>
                  <a:cs typeface="Roboto Condensed"/>
                  <a:sym typeface="Roboto Condensed"/>
                </a:endParaRPr>
              </a:p>
            </p:txBody>
          </p:sp>
          <p:sp>
            <p:nvSpPr>
              <p:cNvPr id="1768" name="Google Shape;1768;p89"/>
              <p:cNvSpPr/>
              <p:nvPr/>
            </p:nvSpPr>
            <p:spPr>
              <a:xfrm flipH="1" rot="10800000">
                <a:off x="4107640" y="1697043"/>
                <a:ext cx="1243800" cy="1243800"/>
              </a:xfrm>
              <a:prstGeom prst="rtTriangle">
                <a:avLst/>
              </a:prstGeom>
              <a:solidFill>
                <a:srgbClr val="92A8C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vi" sz="1500" u="none" cap="none" strike="noStrike">
                    <a:solidFill>
                      <a:srgbClr val="263248"/>
                    </a:solidFill>
                    <a:latin typeface="Roboto Condensed"/>
                    <a:ea typeface="Roboto Condensed"/>
                    <a:cs typeface="Roboto Condensed"/>
                    <a:sym typeface="Roboto Condensed"/>
                  </a:rPr>
                  <a:t>2</a:t>
                </a:r>
                <a:endParaRPr b="0" i="0" sz="1500" u="none" cap="none" strike="noStrike">
                  <a:solidFill>
                    <a:srgbClr val="263248"/>
                  </a:solidFill>
                  <a:latin typeface="Roboto Condensed"/>
                  <a:ea typeface="Roboto Condensed"/>
                  <a:cs typeface="Roboto Condensed"/>
                  <a:sym typeface="Roboto Condensed"/>
                </a:endParaRPr>
              </a:p>
            </p:txBody>
          </p:sp>
          <p:sp>
            <p:nvSpPr>
              <p:cNvPr id="1769" name="Google Shape;1769;p89"/>
              <p:cNvSpPr/>
              <p:nvPr/>
            </p:nvSpPr>
            <p:spPr>
              <a:xfrm flipH="1">
                <a:off x="185742" y="1697043"/>
                <a:ext cx="1243800" cy="1243800"/>
              </a:xfrm>
              <a:prstGeom prst="rtTriangle">
                <a:avLst/>
              </a:prstGeom>
              <a:solidFill>
                <a:srgbClr val="92A8C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263248"/>
                  </a:solidFill>
                  <a:latin typeface="Roboto Condensed"/>
                  <a:ea typeface="Roboto Condensed"/>
                  <a:cs typeface="Roboto Condensed"/>
                  <a:sym typeface="Roboto Condensed"/>
                </a:endParaRPr>
              </a:p>
            </p:txBody>
          </p:sp>
          <p:sp>
            <p:nvSpPr>
              <p:cNvPr id="1770" name="Google Shape;1770;p89"/>
              <p:cNvSpPr/>
              <p:nvPr/>
            </p:nvSpPr>
            <p:spPr>
              <a:xfrm rot="10800000">
                <a:off x="185748" y="2940860"/>
                <a:ext cx="1243800" cy="414300"/>
              </a:xfrm>
              <a:prstGeom prst="triangle">
                <a:avLst>
                  <a:gd fmla="val 0" name="adj"/>
                </a:avLst>
              </a:prstGeom>
              <a:solidFill>
                <a:srgbClr val="3F537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263248"/>
                  </a:solidFill>
                  <a:latin typeface="Roboto Condensed"/>
                  <a:ea typeface="Roboto Condensed"/>
                  <a:cs typeface="Roboto Condensed"/>
                  <a:sym typeface="Roboto Condensed"/>
                </a:endParaRPr>
              </a:p>
            </p:txBody>
          </p:sp>
        </p:grpSp>
        <p:grpSp>
          <p:nvGrpSpPr>
            <p:cNvPr id="1771" name="Google Shape;1771;p89"/>
            <p:cNvGrpSpPr/>
            <p:nvPr/>
          </p:nvGrpSpPr>
          <p:grpSpPr>
            <a:xfrm rot="10800000">
              <a:off x="5127952" y="1855757"/>
              <a:ext cx="2021854" cy="635230"/>
              <a:chOff x="185742" y="1697030"/>
              <a:chExt cx="5165698" cy="1658130"/>
            </a:xfrm>
          </p:grpSpPr>
          <p:sp>
            <p:nvSpPr>
              <p:cNvPr id="1772" name="Google Shape;1772;p89"/>
              <p:cNvSpPr/>
              <p:nvPr/>
            </p:nvSpPr>
            <p:spPr>
              <a:xfrm flipH="1" rot="10800000">
                <a:off x="1426312" y="1697030"/>
                <a:ext cx="2693400" cy="1243800"/>
              </a:xfrm>
              <a:prstGeom prst="rect">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vi" sz="1500" u="none" cap="none" strike="noStrike">
                    <a:solidFill>
                      <a:srgbClr val="FFFFFF"/>
                    </a:solidFill>
                    <a:latin typeface="Roboto Condensed"/>
                    <a:ea typeface="Roboto Condensed"/>
                    <a:cs typeface="Roboto Condensed"/>
                    <a:sym typeface="Roboto Condensed"/>
                  </a:rPr>
                  <a:t>Choose type generate test exam</a:t>
                </a:r>
                <a:endParaRPr b="0" i="0" sz="1500" u="none" cap="none" strike="noStrike">
                  <a:solidFill>
                    <a:srgbClr val="FFFFFF"/>
                  </a:solidFill>
                  <a:latin typeface="Roboto Condensed"/>
                  <a:ea typeface="Roboto Condensed"/>
                  <a:cs typeface="Roboto Condensed"/>
                  <a:sym typeface="Roboto Condensed"/>
                </a:endParaRPr>
              </a:p>
            </p:txBody>
          </p:sp>
          <p:sp>
            <p:nvSpPr>
              <p:cNvPr id="1773" name="Google Shape;1773;p89"/>
              <p:cNvSpPr/>
              <p:nvPr/>
            </p:nvSpPr>
            <p:spPr>
              <a:xfrm flipH="1" rot="10800000">
                <a:off x="4107640" y="1697043"/>
                <a:ext cx="1243800" cy="1243800"/>
              </a:xfrm>
              <a:prstGeom prst="rtTriangle">
                <a:avLst/>
              </a:prstGeom>
              <a:solidFill>
                <a:srgbClr val="3F537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vi" sz="1500" u="none" cap="none" strike="noStrike">
                    <a:solidFill>
                      <a:srgbClr val="FFFFFF"/>
                    </a:solidFill>
                    <a:latin typeface="Roboto Condensed"/>
                    <a:ea typeface="Roboto Condensed"/>
                    <a:cs typeface="Roboto Condensed"/>
                    <a:sym typeface="Roboto Condensed"/>
                  </a:rPr>
                  <a:t>3</a:t>
                </a:r>
                <a:endParaRPr b="0" i="0" sz="1500" u="none" cap="none" strike="noStrike">
                  <a:solidFill>
                    <a:srgbClr val="FFFFFF"/>
                  </a:solidFill>
                  <a:latin typeface="Roboto Condensed"/>
                  <a:ea typeface="Roboto Condensed"/>
                  <a:cs typeface="Roboto Condensed"/>
                  <a:sym typeface="Roboto Condensed"/>
                </a:endParaRPr>
              </a:p>
            </p:txBody>
          </p:sp>
          <p:sp>
            <p:nvSpPr>
              <p:cNvPr id="1774" name="Google Shape;1774;p89"/>
              <p:cNvSpPr/>
              <p:nvPr/>
            </p:nvSpPr>
            <p:spPr>
              <a:xfrm flipH="1">
                <a:off x="185742" y="1697043"/>
                <a:ext cx="1243800" cy="1243800"/>
              </a:xfrm>
              <a:prstGeom prst="rtTriangle">
                <a:avLst/>
              </a:prstGeom>
              <a:solidFill>
                <a:srgbClr val="3F537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Roboto Condensed"/>
                  <a:ea typeface="Roboto Condensed"/>
                  <a:cs typeface="Roboto Condensed"/>
                  <a:sym typeface="Roboto Condensed"/>
                </a:endParaRPr>
              </a:p>
            </p:txBody>
          </p:sp>
          <p:sp>
            <p:nvSpPr>
              <p:cNvPr id="1775" name="Google Shape;1775;p89"/>
              <p:cNvSpPr/>
              <p:nvPr/>
            </p:nvSpPr>
            <p:spPr>
              <a:xfrm rot="10800000">
                <a:off x="185748" y="2940860"/>
                <a:ext cx="1243800" cy="414300"/>
              </a:xfrm>
              <a:prstGeom prst="triangle">
                <a:avLst>
                  <a:gd fmla="val 0" name="adj"/>
                </a:avLst>
              </a:prstGeom>
              <a:solidFill>
                <a:srgbClr val="26324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Roboto Condensed"/>
                  <a:ea typeface="Roboto Condensed"/>
                  <a:cs typeface="Roboto Condensed"/>
                  <a:sym typeface="Roboto Condensed"/>
                </a:endParaRPr>
              </a:p>
            </p:txBody>
          </p:sp>
        </p:grpSp>
        <p:grpSp>
          <p:nvGrpSpPr>
            <p:cNvPr id="1776" name="Google Shape;1776;p89"/>
            <p:cNvGrpSpPr/>
            <p:nvPr/>
          </p:nvGrpSpPr>
          <p:grpSpPr>
            <a:xfrm rot="10800000">
              <a:off x="1544689" y="2808333"/>
              <a:ext cx="2021854" cy="635230"/>
              <a:chOff x="185742" y="1697030"/>
              <a:chExt cx="5165698" cy="1658130"/>
            </a:xfrm>
          </p:grpSpPr>
          <p:sp>
            <p:nvSpPr>
              <p:cNvPr id="1777" name="Google Shape;1777;p89"/>
              <p:cNvSpPr/>
              <p:nvPr/>
            </p:nvSpPr>
            <p:spPr>
              <a:xfrm flipH="1" rot="10800000">
                <a:off x="1426312" y="1697030"/>
                <a:ext cx="2693400" cy="12438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vi" sz="1500" u="none" cap="none" strike="noStrike">
                    <a:solidFill>
                      <a:srgbClr val="263248"/>
                    </a:solidFill>
                    <a:latin typeface="Roboto Condensed"/>
                    <a:ea typeface="Roboto Condensed"/>
                    <a:cs typeface="Roboto Condensed"/>
                    <a:sym typeface="Roboto Condensed"/>
                  </a:rPr>
                  <a:t>Generate test exam</a:t>
                </a:r>
                <a:endParaRPr b="0" i="0" sz="1500" u="none" cap="none" strike="noStrike">
                  <a:solidFill>
                    <a:srgbClr val="263248"/>
                  </a:solidFill>
                  <a:latin typeface="Roboto Condensed"/>
                  <a:ea typeface="Roboto Condensed"/>
                  <a:cs typeface="Roboto Condensed"/>
                  <a:sym typeface="Roboto Condensed"/>
                </a:endParaRPr>
              </a:p>
            </p:txBody>
          </p:sp>
          <p:sp>
            <p:nvSpPr>
              <p:cNvPr id="1778" name="Google Shape;1778;p89"/>
              <p:cNvSpPr/>
              <p:nvPr/>
            </p:nvSpPr>
            <p:spPr>
              <a:xfrm flipH="1" rot="10800000">
                <a:off x="4107640" y="1697043"/>
                <a:ext cx="1243800" cy="12438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vi" sz="1500" u="none" cap="none" strike="noStrike">
                    <a:solidFill>
                      <a:srgbClr val="263248"/>
                    </a:solidFill>
                    <a:latin typeface="Roboto Condensed"/>
                    <a:ea typeface="Roboto Condensed"/>
                    <a:cs typeface="Roboto Condensed"/>
                    <a:sym typeface="Roboto Condensed"/>
                  </a:rPr>
                  <a:t>4</a:t>
                </a:r>
                <a:endParaRPr b="0" i="0" sz="1500" u="none" cap="none" strike="noStrike">
                  <a:solidFill>
                    <a:srgbClr val="263248"/>
                  </a:solidFill>
                  <a:latin typeface="Roboto Condensed"/>
                  <a:ea typeface="Roboto Condensed"/>
                  <a:cs typeface="Roboto Condensed"/>
                  <a:sym typeface="Roboto Condensed"/>
                </a:endParaRPr>
              </a:p>
            </p:txBody>
          </p:sp>
          <p:sp>
            <p:nvSpPr>
              <p:cNvPr id="1779" name="Google Shape;1779;p89"/>
              <p:cNvSpPr/>
              <p:nvPr/>
            </p:nvSpPr>
            <p:spPr>
              <a:xfrm flipH="1">
                <a:off x="185742" y="1697043"/>
                <a:ext cx="1243800" cy="12438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263248"/>
                  </a:solidFill>
                  <a:latin typeface="Roboto Condensed"/>
                  <a:ea typeface="Roboto Condensed"/>
                  <a:cs typeface="Roboto Condensed"/>
                  <a:sym typeface="Roboto Condensed"/>
                </a:endParaRPr>
              </a:p>
            </p:txBody>
          </p:sp>
          <p:sp>
            <p:nvSpPr>
              <p:cNvPr id="1780" name="Google Shape;1780;p89"/>
              <p:cNvSpPr/>
              <p:nvPr/>
            </p:nvSpPr>
            <p:spPr>
              <a:xfrm rot="10800000">
                <a:off x="185748" y="2940860"/>
                <a:ext cx="1243800" cy="414300"/>
              </a:xfrm>
              <a:prstGeom prst="triangle">
                <a:avLst>
                  <a:gd fmla="val 0" name="adj"/>
                </a:avLst>
              </a:prstGeom>
              <a:solidFill>
                <a:srgbClr val="92A8C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263248"/>
                  </a:solidFill>
                  <a:latin typeface="Roboto Condensed"/>
                  <a:ea typeface="Roboto Condensed"/>
                  <a:cs typeface="Roboto Condensed"/>
                  <a:sym typeface="Roboto Condensed"/>
                </a:endParaRPr>
              </a:p>
            </p:txBody>
          </p:sp>
        </p:grpSp>
        <p:grpSp>
          <p:nvGrpSpPr>
            <p:cNvPr id="1781" name="Google Shape;1781;p89"/>
            <p:cNvGrpSpPr/>
            <p:nvPr/>
          </p:nvGrpSpPr>
          <p:grpSpPr>
            <a:xfrm rot="10800000">
              <a:off x="3230560" y="2805548"/>
              <a:ext cx="2021854" cy="635230"/>
              <a:chOff x="185742" y="1697030"/>
              <a:chExt cx="5165698" cy="1658130"/>
            </a:xfrm>
          </p:grpSpPr>
          <p:sp>
            <p:nvSpPr>
              <p:cNvPr id="1782" name="Google Shape;1782;p89"/>
              <p:cNvSpPr/>
              <p:nvPr/>
            </p:nvSpPr>
            <p:spPr>
              <a:xfrm flipH="1" rot="10800000">
                <a:off x="1426312" y="1697030"/>
                <a:ext cx="2693400" cy="1243800"/>
              </a:xfrm>
              <a:prstGeom prst="rect">
                <a:avLst/>
              </a:prstGeom>
              <a:solidFill>
                <a:srgbClr val="92A8C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vi" sz="1500" u="none" cap="none" strike="noStrike">
                    <a:solidFill>
                      <a:srgbClr val="263248"/>
                    </a:solidFill>
                    <a:latin typeface="Roboto Condensed"/>
                    <a:ea typeface="Roboto Condensed"/>
                    <a:cs typeface="Roboto Condensed"/>
                    <a:sym typeface="Roboto Condensed"/>
                  </a:rPr>
                  <a:t>Finish</a:t>
                </a:r>
                <a:endParaRPr b="0" i="0" sz="1400" u="none" cap="none" strike="noStrike">
                  <a:solidFill>
                    <a:srgbClr val="000000"/>
                  </a:solidFill>
                  <a:latin typeface="Arial"/>
                  <a:ea typeface="Arial"/>
                  <a:cs typeface="Arial"/>
                  <a:sym typeface="Arial"/>
                </a:endParaRPr>
              </a:p>
            </p:txBody>
          </p:sp>
          <p:sp>
            <p:nvSpPr>
              <p:cNvPr id="1783" name="Google Shape;1783;p89"/>
              <p:cNvSpPr/>
              <p:nvPr/>
            </p:nvSpPr>
            <p:spPr>
              <a:xfrm flipH="1" rot="10800000">
                <a:off x="4107640" y="1697043"/>
                <a:ext cx="1243800" cy="1243800"/>
              </a:xfrm>
              <a:prstGeom prst="rtTriangle">
                <a:avLst/>
              </a:prstGeom>
              <a:solidFill>
                <a:srgbClr val="92A8C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vi" sz="1500" u="none" cap="none" strike="noStrike">
                    <a:solidFill>
                      <a:srgbClr val="263248"/>
                    </a:solidFill>
                    <a:latin typeface="Roboto Condensed"/>
                    <a:ea typeface="Roboto Condensed"/>
                    <a:cs typeface="Roboto Condensed"/>
                    <a:sym typeface="Roboto Condensed"/>
                  </a:rPr>
                  <a:t>5</a:t>
                </a:r>
                <a:endParaRPr b="0" i="0" sz="1500" u="none" cap="none" strike="noStrike">
                  <a:solidFill>
                    <a:srgbClr val="263248"/>
                  </a:solidFill>
                  <a:latin typeface="Roboto Condensed"/>
                  <a:ea typeface="Roboto Condensed"/>
                  <a:cs typeface="Roboto Condensed"/>
                  <a:sym typeface="Roboto Condensed"/>
                </a:endParaRPr>
              </a:p>
            </p:txBody>
          </p:sp>
          <p:sp>
            <p:nvSpPr>
              <p:cNvPr id="1784" name="Google Shape;1784;p89"/>
              <p:cNvSpPr/>
              <p:nvPr/>
            </p:nvSpPr>
            <p:spPr>
              <a:xfrm flipH="1">
                <a:off x="185742" y="1697043"/>
                <a:ext cx="1243800" cy="1243800"/>
              </a:xfrm>
              <a:prstGeom prst="rtTriangle">
                <a:avLst/>
              </a:prstGeom>
              <a:solidFill>
                <a:srgbClr val="92A8C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263248"/>
                  </a:solidFill>
                  <a:latin typeface="Roboto Condensed"/>
                  <a:ea typeface="Roboto Condensed"/>
                  <a:cs typeface="Roboto Condensed"/>
                  <a:sym typeface="Roboto Condensed"/>
                </a:endParaRPr>
              </a:p>
            </p:txBody>
          </p:sp>
          <p:sp>
            <p:nvSpPr>
              <p:cNvPr id="1785" name="Google Shape;1785;p89"/>
              <p:cNvSpPr/>
              <p:nvPr/>
            </p:nvSpPr>
            <p:spPr>
              <a:xfrm rot="10800000">
                <a:off x="185748" y="2940860"/>
                <a:ext cx="1243800" cy="414300"/>
              </a:xfrm>
              <a:prstGeom prst="triangle">
                <a:avLst>
                  <a:gd fmla="val 0" name="adj"/>
                </a:avLst>
              </a:prstGeom>
              <a:solidFill>
                <a:srgbClr val="3F537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263248"/>
                  </a:solidFill>
                  <a:latin typeface="Roboto Condensed"/>
                  <a:ea typeface="Roboto Condensed"/>
                  <a:cs typeface="Roboto Condensed"/>
                  <a:sym typeface="Roboto Condensed"/>
                </a:endParaRPr>
              </a:p>
            </p:txBody>
          </p:sp>
        </p:grpSp>
      </p:gr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9" name="Shape 1789"/>
        <p:cNvGrpSpPr/>
        <p:nvPr/>
      </p:nvGrpSpPr>
      <p:grpSpPr>
        <a:xfrm>
          <a:off x="0" y="0"/>
          <a:ext cx="0" cy="0"/>
          <a:chOff x="0" y="0"/>
          <a:chExt cx="0" cy="0"/>
        </a:xfrm>
      </p:grpSpPr>
      <p:sp>
        <p:nvSpPr>
          <p:cNvPr id="1790" name="Google Shape;1790;p90"/>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APPROVING ISSUE</a:t>
            </a:r>
            <a:endParaRPr/>
          </a:p>
        </p:txBody>
      </p:sp>
      <p:sp>
        <p:nvSpPr>
          <p:cNvPr id="1791" name="Google Shape;1791;p90"/>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grpSp>
        <p:nvGrpSpPr>
          <p:cNvPr id="1792" name="Google Shape;1792;p90"/>
          <p:cNvGrpSpPr/>
          <p:nvPr/>
        </p:nvGrpSpPr>
        <p:grpSpPr>
          <a:xfrm>
            <a:off x="431185" y="2827705"/>
            <a:ext cx="1630911" cy="311654"/>
            <a:chOff x="769938" y="2456536"/>
            <a:chExt cx="1613466" cy="345642"/>
          </a:xfrm>
        </p:grpSpPr>
        <p:sp>
          <p:nvSpPr>
            <p:cNvPr id="1793" name="Google Shape;1793;p90"/>
            <p:cNvSpPr/>
            <p:nvPr/>
          </p:nvSpPr>
          <p:spPr>
            <a:xfrm>
              <a:off x="769938" y="2456536"/>
              <a:ext cx="1613466" cy="345642"/>
            </a:xfrm>
            <a:prstGeom prst="notchedRightArrow">
              <a:avLst>
                <a:gd fmla="val 100000" name="adj1"/>
                <a:gd fmla="val 91021" name="adj2"/>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794" name="Google Shape;1794;p90"/>
            <p:cNvSpPr/>
            <p:nvPr/>
          </p:nvSpPr>
          <p:spPr>
            <a:xfrm>
              <a:off x="1482001" y="2534688"/>
              <a:ext cx="189341" cy="18933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rgbClr val="999999"/>
                </a:solidFill>
                <a:latin typeface="Arial"/>
                <a:ea typeface="Arial"/>
                <a:cs typeface="Arial"/>
                <a:sym typeface="Arial"/>
              </a:endParaRPr>
            </a:p>
          </p:txBody>
        </p:sp>
      </p:grpSp>
      <p:sp>
        <p:nvSpPr>
          <p:cNvPr id="1795" name="Google Shape;1795;p90"/>
          <p:cNvSpPr txBox="1"/>
          <p:nvPr/>
        </p:nvSpPr>
        <p:spPr>
          <a:xfrm>
            <a:off x="719600" y="3182050"/>
            <a:ext cx="1058618" cy="296012"/>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i="0" lang="vi" sz="1600" u="none" cap="none" strike="noStrike">
                <a:solidFill>
                  <a:schemeClr val="accent1"/>
                </a:solidFill>
                <a:latin typeface="Arial"/>
                <a:ea typeface="Arial"/>
                <a:cs typeface="Arial"/>
                <a:sym typeface="Arial"/>
              </a:rPr>
              <a:t>Teacher</a:t>
            </a:r>
            <a:endParaRPr b="0" i="0" sz="1600" u="none" cap="none" strike="noStrike">
              <a:solidFill>
                <a:schemeClr val="accent1"/>
              </a:solidFill>
              <a:latin typeface="Arial"/>
              <a:ea typeface="Arial"/>
              <a:cs typeface="Arial"/>
              <a:sym typeface="Arial"/>
            </a:endParaRPr>
          </a:p>
        </p:txBody>
      </p:sp>
      <p:cxnSp>
        <p:nvCxnSpPr>
          <p:cNvPr id="1796" name="Google Shape;1796;p90"/>
          <p:cNvCxnSpPr>
            <a:stCxn id="1797" idx="7"/>
          </p:cNvCxnSpPr>
          <p:nvPr/>
        </p:nvCxnSpPr>
        <p:spPr>
          <a:xfrm>
            <a:off x="1244412" y="2428446"/>
            <a:ext cx="0" cy="554400"/>
          </a:xfrm>
          <a:prstGeom prst="straightConnector1">
            <a:avLst/>
          </a:prstGeom>
          <a:noFill/>
          <a:ln cap="flat" cmpd="sng" w="19050">
            <a:solidFill>
              <a:schemeClr val="accent1"/>
            </a:solidFill>
            <a:prstDash val="solid"/>
            <a:round/>
            <a:headEnd len="med" w="med" type="oval"/>
            <a:tailEnd len="med" w="med" type="oval"/>
          </a:ln>
        </p:spPr>
      </p:cxnSp>
      <p:grpSp>
        <p:nvGrpSpPr>
          <p:cNvPr id="1798" name="Google Shape;1798;p90"/>
          <p:cNvGrpSpPr/>
          <p:nvPr/>
        </p:nvGrpSpPr>
        <p:grpSpPr>
          <a:xfrm>
            <a:off x="844930" y="1715754"/>
            <a:ext cx="798966" cy="712693"/>
            <a:chOff x="1179256" y="1400898"/>
            <a:chExt cx="790420" cy="790420"/>
          </a:xfrm>
        </p:grpSpPr>
        <p:sp>
          <p:nvSpPr>
            <p:cNvPr id="1797" name="Google Shape;1797;p90"/>
            <p:cNvSpPr/>
            <p:nvPr/>
          </p:nvSpPr>
          <p:spPr>
            <a:xfrm rot="8100000">
              <a:off x="1295010" y="1516652"/>
              <a:ext cx="558911" cy="558911"/>
            </a:xfrm>
            <a:prstGeom prst="teardrop">
              <a:avLst>
                <a:gd fmla="val 10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799" name="Google Shape;1799;p90"/>
            <p:cNvSpPr/>
            <p:nvPr/>
          </p:nvSpPr>
          <p:spPr>
            <a:xfrm>
              <a:off x="1390237" y="1619580"/>
              <a:ext cx="368458" cy="368458"/>
            </a:xfrm>
            <a:prstGeom prst="ellipse">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0" i="0" lang="vi" sz="1050" u="none" cap="none" strike="noStrike">
                  <a:solidFill>
                    <a:schemeClr val="lt1"/>
                  </a:solidFill>
                  <a:latin typeface="Arial"/>
                  <a:ea typeface="Arial"/>
                  <a:cs typeface="Arial"/>
                  <a:sym typeface="Arial"/>
                </a:rPr>
                <a:t></a:t>
              </a:r>
              <a:endParaRPr b="1" i="0" sz="825" u="none" cap="none" strike="noStrike">
                <a:solidFill>
                  <a:schemeClr val="lt1"/>
                </a:solidFill>
                <a:latin typeface="Arial"/>
                <a:ea typeface="Arial"/>
                <a:cs typeface="Arial"/>
                <a:sym typeface="Arial"/>
              </a:endParaRPr>
            </a:p>
          </p:txBody>
        </p:sp>
      </p:grpSp>
      <p:grpSp>
        <p:nvGrpSpPr>
          <p:cNvPr id="1800" name="Google Shape;1800;p90"/>
          <p:cNvGrpSpPr/>
          <p:nvPr/>
        </p:nvGrpSpPr>
        <p:grpSpPr>
          <a:xfrm>
            <a:off x="0" y="3557402"/>
            <a:ext cx="2488833" cy="334980"/>
            <a:chOff x="174237" y="661615"/>
            <a:chExt cx="2402762" cy="201904"/>
          </a:xfrm>
        </p:grpSpPr>
        <p:sp>
          <p:nvSpPr>
            <p:cNvPr id="1801" name="Google Shape;1801;p90"/>
            <p:cNvSpPr txBox="1"/>
            <p:nvPr/>
          </p:nvSpPr>
          <p:spPr>
            <a:xfrm>
              <a:off x="174237" y="661615"/>
              <a:ext cx="2402762" cy="15611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vi" sz="1400" u="none" cap="none" strike="noStrike">
                  <a:solidFill>
                    <a:schemeClr val="accent1"/>
                  </a:solidFill>
                  <a:latin typeface="Arial"/>
                  <a:ea typeface="Arial"/>
                  <a:cs typeface="Arial"/>
                  <a:sym typeface="Arial"/>
                </a:rPr>
                <a:t>CREATE QUESTIONS</a:t>
              </a:r>
              <a:endParaRPr b="0" i="0" sz="1400" u="none" cap="none" strike="noStrike">
                <a:solidFill>
                  <a:srgbClr val="000000"/>
                </a:solidFill>
                <a:latin typeface="Arial"/>
                <a:ea typeface="Arial"/>
                <a:cs typeface="Arial"/>
                <a:sym typeface="Arial"/>
              </a:endParaRPr>
            </a:p>
          </p:txBody>
        </p:sp>
        <p:sp>
          <p:nvSpPr>
            <p:cNvPr id="1802" name="Google Shape;1802;p90"/>
            <p:cNvSpPr txBox="1"/>
            <p:nvPr/>
          </p:nvSpPr>
          <p:spPr>
            <a:xfrm>
              <a:off x="690582" y="779887"/>
              <a:ext cx="1370060" cy="8363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750"/>
                <a:buFont typeface="Arial"/>
                <a:buNone/>
              </a:pPr>
              <a:r>
                <a:t/>
              </a:r>
              <a:endParaRPr b="1" i="0" sz="750" u="none" cap="none" strike="noStrike">
                <a:solidFill>
                  <a:srgbClr val="7F7F7F"/>
                </a:solidFill>
                <a:latin typeface="Arial"/>
                <a:ea typeface="Arial"/>
                <a:cs typeface="Arial"/>
                <a:sym typeface="Arial"/>
              </a:endParaRPr>
            </a:p>
          </p:txBody>
        </p:sp>
      </p:grpSp>
      <p:grpSp>
        <p:nvGrpSpPr>
          <p:cNvPr id="1803" name="Google Shape;1803;p90"/>
          <p:cNvGrpSpPr/>
          <p:nvPr/>
        </p:nvGrpSpPr>
        <p:grpSpPr>
          <a:xfrm>
            <a:off x="431185" y="2827705"/>
            <a:ext cx="1630911" cy="311654"/>
            <a:chOff x="769938" y="2456536"/>
            <a:chExt cx="1613466" cy="345642"/>
          </a:xfrm>
        </p:grpSpPr>
        <p:sp>
          <p:nvSpPr>
            <p:cNvPr id="1804" name="Google Shape;1804;p90"/>
            <p:cNvSpPr/>
            <p:nvPr/>
          </p:nvSpPr>
          <p:spPr>
            <a:xfrm>
              <a:off x="769938" y="2456536"/>
              <a:ext cx="1613466" cy="345642"/>
            </a:xfrm>
            <a:prstGeom prst="notchedRightArrow">
              <a:avLst>
                <a:gd fmla="val 100000" name="adj1"/>
                <a:gd fmla="val 91021" name="adj2"/>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805" name="Google Shape;1805;p90"/>
            <p:cNvSpPr/>
            <p:nvPr/>
          </p:nvSpPr>
          <p:spPr>
            <a:xfrm>
              <a:off x="1482001" y="2534688"/>
              <a:ext cx="189341" cy="18933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rgbClr val="999999"/>
                </a:solidFill>
                <a:latin typeface="Arial"/>
                <a:ea typeface="Arial"/>
                <a:cs typeface="Arial"/>
                <a:sym typeface="Arial"/>
              </a:endParaRPr>
            </a:p>
          </p:txBody>
        </p:sp>
      </p:grpSp>
      <p:grpSp>
        <p:nvGrpSpPr>
          <p:cNvPr id="1806" name="Google Shape;1806;p90"/>
          <p:cNvGrpSpPr/>
          <p:nvPr/>
        </p:nvGrpSpPr>
        <p:grpSpPr>
          <a:xfrm>
            <a:off x="1938274" y="2827705"/>
            <a:ext cx="1630911" cy="311654"/>
            <a:chOff x="769938" y="2456536"/>
            <a:chExt cx="1613466" cy="345642"/>
          </a:xfrm>
        </p:grpSpPr>
        <p:sp>
          <p:nvSpPr>
            <p:cNvPr id="1807" name="Google Shape;1807;p90"/>
            <p:cNvSpPr/>
            <p:nvPr/>
          </p:nvSpPr>
          <p:spPr>
            <a:xfrm>
              <a:off x="769938" y="2456536"/>
              <a:ext cx="1613466" cy="345642"/>
            </a:xfrm>
            <a:prstGeom prst="notchedRightArrow">
              <a:avLst>
                <a:gd fmla="val 100000" name="adj1"/>
                <a:gd fmla="val 91021" name="adj2"/>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808" name="Google Shape;1808;p90"/>
            <p:cNvSpPr/>
            <p:nvPr/>
          </p:nvSpPr>
          <p:spPr>
            <a:xfrm>
              <a:off x="1482001" y="2534688"/>
              <a:ext cx="189341" cy="18933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rgbClr val="999999"/>
                </a:solidFill>
                <a:latin typeface="Arial"/>
                <a:ea typeface="Arial"/>
                <a:cs typeface="Arial"/>
                <a:sym typeface="Arial"/>
              </a:endParaRPr>
            </a:p>
          </p:txBody>
        </p:sp>
      </p:grpSp>
      <p:sp>
        <p:nvSpPr>
          <p:cNvPr id="1809" name="Google Shape;1809;p90"/>
          <p:cNvSpPr txBox="1"/>
          <p:nvPr/>
        </p:nvSpPr>
        <p:spPr>
          <a:xfrm>
            <a:off x="2447228" y="2525330"/>
            <a:ext cx="615727" cy="296012"/>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i="0" lang="vi" sz="1600" u="none" cap="none" strike="noStrike">
                <a:solidFill>
                  <a:schemeClr val="accent2"/>
                </a:solidFill>
                <a:latin typeface="Arial"/>
                <a:ea typeface="Arial"/>
                <a:cs typeface="Arial"/>
                <a:sym typeface="Arial"/>
              </a:rPr>
              <a:t>Staff</a:t>
            </a:r>
            <a:endParaRPr b="0" i="0" sz="1600" u="none" cap="none" strike="noStrike">
              <a:solidFill>
                <a:schemeClr val="accent2"/>
              </a:solidFill>
              <a:latin typeface="Arial"/>
              <a:ea typeface="Arial"/>
              <a:cs typeface="Arial"/>
              <a:sym typeface="Arial"/>
            </a:endParaRPr>
          </a:p>
        </p:txBody>
      </p:sp>
      <p:cxnSp>
        <p:nvCxnSpPr>
          <p:cNvPr id="1810" name="Google Shape;1810;p90"/>
          <p:cNvCxnSpPr>
            <a:stCxn id="1811" idx="7"/>
          </p:cNvCxnSpPr>
          <p:nvPr/>
        </p:nvCxnSpPr>
        <p:spPr>
          <a:xfrm>
            <a:off x="1222845" y="2450016"/>
            <a:ext cx="0" cy="554400"/>
          </a:xfrm>
          <a:prstGeom prst="straightConnector1">
            <a:avLst/>
          </a:prstGeom>
          <a:noFill/>
          <a:ln cap="flat" cmpd="sng" w="19050">
            <a:solidFill>
              <a:schemeClr val="accent1"/>
            </a:solidFill>
            <a:prstDash val="solid"/>
            <a:round/>
            <a:headEnd len="med" w="med" type="oval"/>
            <a:tailEnd len="med" w="med" type="oval"/>
          </a:ln>
        </p:spPr>
      </p:cxnSp>
      <p:sp>
        <p:nvSpPr>
          <p:cNvPr id="1811" name="Google Shape;1811;p90"/>
          <p:cNvSpPr/>
          <p:nvPr/>
        </p:nvSpPr>
        <p:spPr>
          <a:xfrm rot="8100000">
            <a:off x="961936" y="1820126"/>
            <a:ext cx="564954" cy="503950"/>
          </a:xfrm>
          <a:prstGeom prst="teardrop">
            <a:avLst>
              <a:gd fmla="val 10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812" name="Google Shape;1812;p90"/>
          <p:cNvSpPr/>
          <p:nvPr/>
        </p:nvSpPr>
        <p:spPr>
          <a:xfrm>
            <a:off x="1058193" y="1912932"/>
            <a:ext cx="372442" cy="332225"/>
          </a:xfrm>
          <a:prstGeom prst="ellipse">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25"/>
              <a:buFont typeface="Arial"/>
              <a:buNone/>
            </a:pPr>
            <a:r>
              <a:t/>
            </a:r>
            <a:endParaRPr b="1" i="0" sz="825" u="none" cap="none" strike="noStrike">
              <a:solidFill>
                <a:schemeClr val="lt1"/>
              </a:solidFill>
              <a:latin typeface="Arial"/>
              <a:ea typeface="Arial"/>
              <a:cs typeface="Arial"/>
              <a:sym typeface="Arial"/>
            </a:endParaRPr>
          </a:p>
        </p:txBody>
      </p:sp>
      <p:cxnSp>
        <p:nvCxnSpPr>
          <p:cNvPr id="1813" name="Google Shape;1813;p90"/>
          <p:cNvCxnSpPr>
            <a:stCxn id="1814" idx="7"/>
          </p:cNvCxnSpPr>
          <p:nvPr/>
        </p:nvCxnSpPr>
        <p:spPr>
          <a:xfrm rot="10800000">
            <a:off x="2773828" y="2965636"/>
            <a:ext cx="0" cy="554400"/>
          </a:xfrm>
          <a:prstGeom prst="straightConnector1">
            <a:avLst/>
          </a:prstGeom>
          <a:noFill/>
          <a:ln cap="flat" cmpd="sng" w="19050">
            <a:solidFill>
              <a:schemeClr val="accent2"/>
            </a:solidFill>
            <a:prstDash val="solid"/>
            <a:round/>
            <a:headEnd len="med" w="med" type="oval"/>
            <a:tailEnd len="med" w="med" type="oval"/>
          </a:ln>
        </p:spPr>
      </p:cxnSp>
      <p:sp>
        <p:nvSpPr>
          <p:cNvPr id="1814" name="Google Shape;1814;p90"/>
          <p:cNvSpPr/>
          <p:nvPr/>
        </p:nvSpPr>
        <p:spPr>
          <a:xfrm rot="-2700000">
            <a:off x="2469783" y="3645975"/>
            <a:ext cx="564954" cy="503950"/>
          </a:xfrm>
          <a:prstGeom prst="teardrop">
            <a:avLst>
              <a:gd fmla="val 100000"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nvGrpSpPr>
          <p:cNvPr id="1815" name="Google Shape;1815;p90"/>
          <p:cNvGrpSpPr/>
          <p:nvPr/>
        </p:nvGrpSpPr>
        <p:grpSpPr>
          <a:xfrm>
            <a:off x="1365707" y="2151150"/>
            <a:ext cx="2797778" cy="342385"/>
            <a:chOff x="34282" y="779887"/>
            <a:chExt cx="2701024" cy="206367"/>
          </a:xfrm>
        </p:grpSpPr>
        <p:sp>
          <p:nvSpPr>
            <p:cNvPr id="1816" name="Google Shape;1816;p90"/>
            <p:cNvSpPr txBox="1"/>
            <p:nvPr/>
          </p:nvSpPr>
          <p:spPr>
            <a:xfrm>
              <a:off x="34282" y="830139"/>
              <a:ext cx="2701024" cy="15611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vi" sz="1400" u="none" cap="none" strike="noStrike">
                  <a:solidFill>
                    <a:schemeClr val="accent2"/>
                  </a:solidFill>
                  <a:latin typeface="Arial"/>
                  <a:ea typeface="Arial"/>
                  <a:cs typeface="Arial"/>
                  <a:sym typeface="Arial"/>
                </a:rPr>
                <a:t>GENERATE TEST EXAM</a:t>
              </a:r>
              <a:endParaRPr b="0" i="0" sz="1400" u="none" cap="none" strike="noStrike">
                <a:solidFill>
                  <a:srgbClr val="000000"/>
                </a:solidFill>
                <a:latin typeface="Arial"/>
                <a:ea typeface="Arial"/>
                <a:cs typeface="Arial"/>
                <a:sym typeface="Arial"/>
              </a:endParaRPr>
            </a:p>
          </p:txBody>
        </p:sp>
        <p:sp>
          <p:nvSpPr>
            <p:cNvPr id="1817" name="Google Shape;1817;p90"/>
            <p:cNvSpPr txBox="1"/>
            <p:nvPr/>
          </p:nvSpPr>
          <p:spPr>
            <a:xfrm>
              <a:off x="690582" y="779887"/>
              <a:ext cx="1370060" cy="15611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7F7F7F"/>
                </a:solidFill>
                <a:latin typeface="Arial"/>
                <a:ea typeface="Arial"/>
                <a:cs typeface="Arial"/>
                <a:sym typeface="Arial"/>
              </a:endParaRPr>
            </a:p>
          </p:txBody>
        </p:sp>
      </p:grpSp>
      <p:sp>
        <p:nvSpPr>
          <p:cNvPr id="1818" name="Google Shape;1818;p90"/>
          <p:cNvSpPr/>
          <p:nvPr/>
        </p:nvSpPr>
        <p:spPr>
          <a:xfrm>
            <a:off x="3445362" y="2827705"/>
            <a:ext cx="1630911" cy="311654"/>
          </a:xfrm>
          <a:prstGeom prst="notchedRightArrow">
            <a:avLst>
              <a:gd fmla="val 100000" name="adj1"/>
              <a:gd fmla="val 91021" name="adj2"/>
            </a:avLst>
          </a:prstGeom>
          <a:solidFill>
            <a:schemeClr val="accent3"/>
          </a:solid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819" name="Google Shape;1819;p90"/>
          <p:cNvSpPr/>
          <p:nvPr/>
        </p:nvSpPr>
        <p:spPr>
          <a:xfrm>
            <a:off x="4165124" y="2898172"/>
            <a:ext cx="191388" cy="17072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rgbClr val="999999"/>
              </a:solidFill>
              <a:latin typeface="Arial"/>
              <a:ea typeface="Arial"/>
              <a:cs typeface="Arial"/>
              <a:sym typeface="Arial"/>
            </a:endParaRPr>
          </a:p>
        </p:txBody>
      </p:sp>
      <p:sp>
        <p:nvSpPr>
          <p:cNvPr id="1820" name="Google Shape;1820;p90"/>
          <p:cNvSpPr txBox="1"/>
          <p:nvPr/>
        </p:nvSpPr>
        <p:spPr>
          <a:xfrm>
            <a:off x="3731974" y="3182050"/>
            <a:ext cx="1058618" cy="296012"/>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i="0" lang="vi" sz="1600" u="none" cap="none" strike="noStrike">
                <a:solidFill>
                  <a:schemeClr val="accent3"/>
                </a:solidFill>
                <a:latin typeface="Arial"/>
                <a:ea typeface="Arial"/>
                <a:cs typeface="Arial"/>
                <a:sym typeface="Arial"/>
              </a:rPr>
              <a:t>Teacher</a:t>
            </a:r>
            <a:endParaRPr b="0" i="0" sz="1600" u="none" cap="none" strike="noStrike">
              <a:solidFill>
                <a:schemeClr val="accent3"/>
              </a:solidFill>
              <a:latin typeface="Arial"/>
              <a:ea typeface="Arial"/>
              <a:cs typeface="Arial"/>
              <a:sym typeface="Arial"/>
            </a:endParaRPr>
          </a:p>
        </p:txBody>
      </p:sp>
      <p:cxnSp>
        <p:nvCxnSpPr>
          <p:cNvPr id="1821" name="Google Shape;1821;p90"/>
          <p:cNvCxnSpPr>
            <a:stCxn id="1822" idx="7"/>
          </p:cNvCxnSpPr>
          <p:nvPr/>
        </p:nvCxnSpPr>
        <p:spPr>
          <a:xfrm>
            <a:off x="4239742" y="2445720"/>
            <a:ext cx="0" cy="554400"/>
          </a:xfrm>
          <a:prstGeom prst="straightConnector1">
            <a:avLst/>
          </a:prstGeom>
          <a:noFill/>
          <a:ln cap="flat" cmpd="sng" w="19050">
            <a:solidFill>
              <a:schemeClr val="accent3"/>
            </a:solidFill>
            <a:prstDash val="solid"/>
            <a:round/>
            <a:headEnd len="med" w="med" type="oval"/>
            <a:tailEnd len="med" w="med" type="oval"/>
          </a:ln>
        </p:spPr>
      </p:cxnSp>
      <p:sp>
        <p:nvSpPr>
          <p:cNvPr id="1822" name="Google Shape;1822;p90"/>
          <p:cNvSpPr/>
          <p:nvPr/>
        </p:nvSpPr>
        <p:spPr>
          <a:xfrm rot="8100000">
            <a:off x="3978833" y="1815830"/>
            <a:ext cx="564954" cy="503950"/>
          </a:xfrm>
          <a:prstGeom prst="teardrop">
            <a:avLst>
              <a:gd fmla="val 100000" name="adj"/>
            </a:avLst>
          </a:prstGeom>
          <a:solidFill>
            <a:schemeClr val="accent3"/>
          </a:solid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823" name="Google Shape;1823;p90"/>
          <p:cNvSpPr/>
          <p:nvPr/>
        </p:nvSpPr>
        <p:spPr>
          <a:xfrm>
            <a:off x="4075090" y="1908636"/>
            <a:ext cx="372442" cy="332225"/>
          </a:xfrm>
          <a:prstGeom prst="ellipse">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824" name="Google Shape;1824;p90"/>
          <p:cNvSpPr txBox="1"/>
          <p:nvPr/>
        </p:nvSpPr>
        <p:spPr>
          <a:xfrm>
            <a:off x="2959806" y="3557401"/>
            <a:ext cx="2637905" cy="25901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vi" sz="1400" u="none" cap="none" strike="noStrike">
                <a:solidFill>
                  <a:schemeClr val="accent3"/>
                </a:solidFill>
                <a:latin typeface="Arial"/>
                <a:ea typeface="Arial"/>
                <a:cs typeface="Arial"/>
                <a:sym typeface="Arial"/>
              </a:rPr>
              <a:t>APPROVE TEST EXAM</a:t>
            </a:r>
            <a:endParaRPr b="0" i="0" sz="1400" u="none" cap="none" strike="noStrike">
              <a:solidFill>
                <a:srgbClr val="000000"/>
              </a:solidFill>
              <a:latin typeface="Arial"/>
              <a:ea typeface="Arial"/>
              <a:cs typeface="Arial"/>
              <a:sym typeface="Arial"/>
            </a:endParaRPr>
          </a:p>
        </p:txBody>
      </p:sp>
      <p:sp>
        <p:nvSpPr>
          <p:cNvPr id="1825" name="Google Shape;1825;p90"/>
          <p:cNvSpPr txBox="1"/>
          <p:nvPr/>
        </p:nvSpPr>
        <p:spPr>
          <a:xfrm>
            <a:off x="3569185" y="3753627"/>
            <a:ext cx="1419138" cy="25901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7F7F7F"/>
              </a:solidFill>
              <a:latin typeface="Arial"/>
              <a:ea typeface="Arial"/>
              <a:cs typeface="Arial"/>
              <a:sym typeface="Arial"/>
            </a:endParaRPr>
          </a:p>
        </p:txBody>
      </p:sp>
      <p:sp>
        <p:nvSpPr>
          <p:cNvPr id="1826" name="Google Shape;1826;p90"/>
          <p:cNvSpPr/>
          <p:nvPr/>
        </p:nvSpPr>
        <p:spPr>
          <a:xfrm rot="8287692">
            <a:off x="2622795" y="3015919"/>
            <a:ext cx="1654020" cy="1475419"/>
          </a:xfrm>
          <a:prstGeom prst="arc">
            <a:avLst>
              <a:gd fmla="val 16200000" name="adj1"/>
              <a:gd fmla="val 0" name="adj2"/>
            </a:avLst>
          </a:prstGeom>
          <a:noFill/>
          <a:ln cap="flat" cmpd="sng" w="28575">
            <a:solidFill>
              <a:srgbClr val="A5A5A5"/>
            </a:solidFill>
            <a:prstDash val="dot"/>
            <a:round/>
            <a:headEnd len="sm" w="sm" type="none"/>
            <a:tailEnd len="med" w="med" type="stealth"/>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sp>
        <p:nvSpPr>
          <p:cNvPr id="1827" name="Google Shape;1827;p90"/>
          <p:cNvSpPr txBox="1"/>
          <p:nvPr/>
        </p:nvSpPr>
        <p:spPr>
          <a:xfrm>
            <a:off x="2374345" y="4586698"/>
            <a:ext cx="1966071" cy="68942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vi" sz="1400" u="none" cap="none" strike="noStrike">
                <a:solidFill>
                  <a:srgbClr val="7F7F7F"/>
                </a:solidFill>
                <a:latin typeface="Arial"/>
                <a:ea typeface="Arial"/>
                <a:cs typeface="Arial"/>
                <a:sym typeface="Arial"/>
              </a:rPr>
              <a:t>if teacher reject test exam</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280"/>
              </a:spcBef>
              <a:spcAft>
                <a:spcPts val="0"/>
              </a:spcAft>
              <a:buClr>
                <a:srgbClr val="000000"/>
              </a:buClr>
              <a:buSzPts val="1400"/>
              <a:buFont typeface="Arial"/>
              <a:buNone/>
            </a:pPr>
            <a:r>
              <a:t/>
            </a:r>
            <a:endParaRPr b="1" i="0" sz="1400" u="none" cap="none" strike="noStrike">
              <a:solidFill>
                <a:srgbClr val="7F7F7F"/>
              </a:solidFill>
              <a:latin typeface="Arial"/>
              <a:ea typeface="Arial"/>
              <a:cs typeface="Arial"/>
              <a:sym typeface="Arial"/>
            </a:endParaRPr>
          </a:p>
        </p:txBody>
      </p:sp>
      <p:grpSp>
        <p:nvGrpSpPr>
          <p:cNvPr id="1828" name="Google Shape;1828;p90"/>
          <p:cNvGrpSpPr/>
          <p:nvPr/>
        </p:nvGrpSpPr>
        <p:grpSpPr>
          <a:xfrm>
            <a:off x="4952450" y="2827705"/>
            <a:ext cx="1630911" cy="311654"/>
            <a:chOff x="769938" y="2456536"/>
            <a:chExt cx="1613466" cy="345642"/>
          </a:xfrm>
        </p:grpSpPr>
        <p:sp>
          <p:nvSpPr>
            <p:cNvPr id="1829" name="Google Shape;1829;p90"/>
            <p:cNvSpPr/>
            <p:nvPr/>
          </p:nvSpPr>
          <p:spPr>
            <a:xfrm>
              <a:off x="769938" y="2456536"/>
              <a:ext cx="1613466" cy="345642"/>
            </a:xfrm>
            <a:prstGeom prst="notchedRightArrow">
              <a:avLst>
                <a:gd fmla="val 100000" name="adj1"/>
                <a:gd fmla="val 91021"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830" name="Google Shape;1830;p90"/>
            <p:cNvSpPr/>
            <p:nvPr/>
          </p:nvSpPr>
          <p:spPr>
            <a:xfrm>
              <a:off x="1482001" y="2534688"/>
              <a:ext cx="189341" cy="18933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rgbClr val="999999"/>
                </a:solidFill>
                <a:latin typeface="Arial"/>
                <a:ea typeface="Arial"/>
                <a:cs typeface="Arial"/>
                <a:sym typeface="Arial"/>
              </a:endParaRPr>
            </a:p>
          </p:txBody>
        </p:sp>
      </p:grpSp>
      <p:sp>
        <p:nvSpPr>
          <p:cNvPr id="1831" name="Google Shape;1831;p90"/>
          <p:cNvSpPr txBox="1"/>
          <p:nvPr/>
        </p:nvSpPr>
        <p:spPr>
          <a:xfrm>
            <a:off x="5459604" y="2525330"/>
            <a:ext cx="615727" cy="296012"/>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i="0" lang="vi" sz="1600" u="none" cap="none" strike="noStrike">
                <a:solidFill>
                  <a:schemeClr val="accent4"/>
                </a:solidFill>
                <a:latin typeface="Arial"/>
                <a:ea typeface="Arial"/>
                <a:cs typeface="Arial"/>
                <a:sym typeface="Arial"/>
              </a:rPr>
              <a:t>Staff</a:t>
            </a:r>
            <a:endParaRPr b="0" i="0" sz="1600" u="none" cap="none" strike="noStrike">
              <a:solidFill>
                <a:schemeClr val="accent4"/>
              </a:solidFill>
              <a:latin typeface="Arial"/>
              <a:ea typeface="Arial"/>
              <a:cs typeface="Arial"/>
              <a:sym typeface="Arial"/>
            </a:endParaRPr>
          </a:p>
        </p:txBody>
      </p:sp>
      <p:cxnSp>
        <p:nvCxnSpPr>
          <p:cNvPr id="1832" name="Google Shape;1832;p90"/>
          <p:cNvCxnSpPr>
            <a:stCxn id="1833" idx="7"/>
          </p:cNvCxnSpPr>
          <p:nvPr/>
        </p:nvCxnSpPr>
        <p:spPr>
          <a:xfrm rot="10800000">
            <a:off x="5766680" y="2987204"/>
            <a:ext cx="0" cy="554400"/>
          </a:xfrm>
          <a:prstGeom prst="straightConnector1">
            <a:avLst/>
          </a:prstGeom>
          <a:noFill/>
          <a:ln cap="flat" cmpd="sng" w="19050">
            <a:solidFill>
              <a:schemeClr val="accent4"/>
            </a:solidFill>
            <a:prstDash val="solid"/>
            <a:round/>
            <a:headEnd len="med" w="med" type="oval"/>
            <a:tailEnd len="med" w="med" type="oval"/>
          </a:ln>
        </p:spPr>
      </p:cxnSp>
      <p:grpSp>
        <p:nvGrpSpPr>
          <p:cNvPr id="1834" name="Google Shape;1834;p90"/>
          <p:cNvGrpSpPr/>
          <p:nvPr/>
        </p:nvGrpSpPr>
        <p:grpSpPr>
          <a:xfrm rot="10800000">
            <a:off x="5367198" y="3541604"/>
            <a:ext cx="798966" cy="712693"/>
            <a:chOff x="1179256" y="1400898"/>
            <a:chExt cx="790420" cy="790420"/>
          </a:xfrm>
        </p:grpSpPr>
        <p:sp>
          <p:nvSpPr>
            <p:cNvPr id="1833" name="Google Shape;1833;p90"/>
            <p:cNvSpPr/>
            <p:nvPr/>
          </p:nvSpPr>
          <p:spPr>
            <a:xfrm rot="8100000">
              <a:off x="1295010" y="1516652"/>
              <a:ext cx="558911" cy="558911"/>
            </a:xfrm>
            <a:prstGeom prst="teardrop">
              <a:avLst>
                <a:gd fmla="val 100000"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835" name="Google Shape;1835;p90"/>
            <p:cNvSpPr/>
            <p:nvPr/>
          </p:nvSpPr>
          <p:spPr>
            <a:xfrm rot="10800000">
              <a:off x="1390237" y="1619580"/>
              <a:ext cx="368458" cy="368458"/>
            </a:xfrm>
            <a:prstGeom prst="ellipse">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1836" name="Google Shape;1836;p90"/>
          <p:cNvGrpSpPr/>
          <p:nvPr/>
        </p:nvGrpSpPr>
        <p:grpSpPr>
          <a:xfrm>
            <a:off x="4855609" y="1960113"/>
            <a:ext cx="1762925" cy="529985"/>
            <a:chOff x="512179" y="779887"/>
            <a:chExt cx="1701957" cy="319439"/>
          </a:xfrm>
        </p:grpSpPr>
        <p:sp>
          <p:nvSpPr>
            <p:cNvPr id="1837" name="Google Shape;1837;p90"/>
            <p:cNvSpPr txBox="1"/>
            <p:nvPr/>
          </p:nvSpPr>
          <p:spPr>
            <a:xfrm>
              <a:off x="512179" y="943212"/>
              <a:ext cx="1701957" cy="15611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vi" sz="1400" u="none" cap="none" strike="noStrike">
                  <a:solidFill>
                    <a:schemeClr val="accent4"/>
                  </a:solidFill>
                  <a:latin typeface="Arial"/>
                  <a:ea typeface="Arial"/>
                  <a:cs typeface="Arial"/>
                  <a:sym typeface="Arial"/>
                </a:rPr>
                <a:t>CREATE EXAM</a:t>
              </a:r>
              <a:endParaRPr b="0" i="0" sz="1400" u="none" cap="none" strike="noStrike">
                <a:solidFill>
                  <a:srgbClr val="000000"/>
                </a:solidFill>
                <a:latin typeface="Arial"/>
                <a:ea typeface="Arial"/>
                <a:cs typeface="Arial"/>
                <a:sym typeface="Arial"/>
              </a:endParaRPr>
            </a:p>
          </p:txBody>
        </p:sp>
        <p:sp>
          <p:nvSpPr>
            <p:cNvPr id="1838" name="Google Shape;1838;p90"/>
            <p:cNvSpPr txBox="1"/>
            <p:nvPr/>
          </p:nvSpPr>
          <p:spPr>
            <a:xfrm>
              <a:off x="690582" y="779887"/>
              <a:ext cx="1370060" cy="15611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7F7F7F"/>
                </a:solidFill>
                <a:latin typeface="Arial"/>
                <a:ea typeface="Arial"/>
                <a:cs typeface="Arial"/>
                <a:sym typeface="Arial"/>
              </a:endParaRPr>
            </a:p>
          </p:txBody>
        </p:sp>
      </p:grpSp>
      <p:grpSp>
        <p:nvGrpSpPr>
          <p:cNvPr id="1839" name="Google Shape;1839;p90"/>
          <p:cNvGrpSpPr/>
          <p:nvPr/>
        </p:nvGrpSpPr>
        <p:grpSpPr>
          <a:xfrm>
            <a:off x="6459540" y="2827705"/>
            <a:ext cx="1630911" cy="311654"/>
            <a:chOff x="769938" y="2456536"/>
            <a:chExt cx="1613466" cy="345642"/>
          </a:xfrm>
        </p:grpSpPr>
        <p:sp>
          <p:nvSpPr>
            <p:cNvPr id="1840" name="Google Shape;1840;p90"/>
            <p:cNvSpPr/>
            <p:nvPr/>
          </p:nvSpPr>
          <p:spPr>
            <a:xfrm>
              <a:off x="769938" y="2456536"/>
              <a:ext cx="1613466" cy="345642"/>
            </a:xfrm>
            <a:prstGeom prst="notchedRightArrow">
              <a:avLst>
                <a:gd fmla="val 100000" name="adj1"/>
                <a:gd fmla="val 91021" name="adj2"/>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841" name="Google Shape;1841;p90"/>
            <p:cNvSpPr/>
            <p:nvPr/>
          </p:nvSpPr>
          <p:spPr>
            <a:xfrm>
              <a:off x="1482001" y="2534688"/>
              <a:ext cx="189341" cy="18933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rgbClr val="999999"/>
                </a:solidFill>
                <a:latin typeface="Arial"/>
                <a:ea typeface="Arial"/>
                <a:cs typeface="Arial"/>
                <a:sym typeface="Arial"/>
              </a:endParaRPr>
            </a:p>
          </p:txBody>
        </p:sp>
      </p:grpSp>
      <p:sp>
        <p:nvSpPr>
          <p:cNvPr id="1842" name="Google Shape;1842;p90"/>
          <p:cNvSpPr txBox="1"/>
          <p:nvPr/>
        </p:nvSpPr>
        <p:spPr>
          <a:xfrm>
            <a:off x="6759469" y="3182050"/>
            <a:ext cx="1028372" cy="296012"/>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i="0" lang="vi" sz="1600" u="none" cap="none" strike="noStrike">
                <a:solidFill>
                  <a:schemeClr val="accent5"/>
                </a:solidFill>
                <a:latin typeface="Arial"/>
                <a:ea typeface="Arial"/>
                <a:cs typeface="Arial"/>
                <a:sym typeface="Arial"/>
              </a:rPr>
              <a:t>Student</a:t>
            </a:r>
            <a:endParaRPr b="0" i="0" sz="1600" u="none" cap="none" strike="noStrike">
              <a:solidFill>
                <a:schemeClr val="accent5"/>
              </a:solidFill>
              <a:latin typeface="Arial"/>
              <a:ea typeface="Arial"/>
              <a:cs typeface="Arial"/>
              <a:sym typeface="Arial"/>
            </a:endParaRPr>
          </a:p>
        </p:txBody>
      </p:sp>
      <p:cxnSp>
        <p:nvCxnSpPr>
          <p:cNvPr id="1843" name="Google Shape;1843;p90"/>
          <p:cNvCxnSpPr>
            <a:stCxn id="1844" idx="7"/>
          </p:cNvCxnSpPr>
          <p:nvPr/>
        </p:nvCxnSpPr>
        <p:spPr>
          <a:xfrm>
            <a:off x="7272864" y="2424150"/>
            <a:ext cx="0" cy="554400"/>
          </a:xfrm>
          <a:prstGeom prst="straightConnector1">
            <a:avLst/>
          </a:prstGeom>
          <a:noFill/>
          <a:ln cap="flat" cmpd="sng" w="19050">
            <a:solidFill>
              <a:schemeClr val="accent5"/>
            </a:solidFill>
            <a:prstDash val="solid"/>
            <a:round/>
            <a:headEnd len="med" w="med" type="oval"/>
            <a:tailEnd len="med" w="med" type="oval"/>
          </a:ln>
        </p:spPr>
      </p:cxnSp>
      <p:grpSp>
        <p:nvGrpSpPr>
          <p:cNvPr id="1845" name="Google Shape;1845;p90"/>
          <p:cNvGrpSpPr/>
          <p:nvPr/>
        </p:nvGrpSpPr>
        <p:grpSpPr>
          <a:xfrm>
            <a:off x="6873381" y="1711458"/>
            <a:ext cx="798966" cy="712693"/>
            <a:chOff x="1179256" y="1400898"/>
            <a:chExt cx="790420" cy="790420"/>
          </a:xfrm>
        </p:grpSpPr>
        <p:sp>
          <p:nvSpPr>
            <p:cNvPr id="1844" name="Google Shape;1844;p90"/>
            <p:cNvSpPr/>
            <p:nvPr/>
          </p:nvSpPr>
          <p:spPr>
            <a:xfrm rot="8100000">
              <a:off x="1295010" y="1516652"/>
              <a:ext cx="558911" cy="558911"/>
            </a:xfrm>
            <a:prstGeom prst="teardrop">
              <a:avLst>
                <a:gd fmla="val 100000" name="adj"/>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846" name="Google Shape;1846;p90"/>
            <p:cNvSpPr/>
            <p:nvPr/>
          </p:nvSpPr>
          <p:spPr>
            <a:xfrm>
              <a:off x="1390237" y="1619580"/>
              <a:ext cx="368458" cy="368458"/>
            </a:xfrm>
            <a:prstGeom prst="ellipse">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grpSp>
        <p:nvGrpSpPr>
          <p:cNvPr id="1847" name="Google Shape;1847;p90"/>
          <p:cNvGrpSpPr/>
          <p:nvPr/>
        </p:nvGrpSpPr>
        <p:grpSpPr>
          <a:xfrm>
            <a:off x="6583363" y="3557401"/>
            <a:ext cx="1419138" cy="334982"/>
            <a:chOff x="690582" y="661615"/>
            <a:chExt cx="1370060" cy="201904"/>
          </a:xfrm>
        </p:grpSpPr>
        <p:sp>
          <p:nvSpPr>
            <p:cNvPr id="1848" name="Google Shape;1848;p90"/>
            <p:cNvSpPr txBox="1"/>
            <p:nvPr/>
          </p:nvSpPr>
          <p:spPr>
            <a:xfrm>
              <a:off x="1375583" y="661615"/>
              <a:ext cx="83" cy="10035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accent5"/>
                </a:solidFill>
                <a:latin typeface="Arial"/>
                <a:ea typeface="Arial"/>
                <a:cs typeface="Arial"/>
                <a:sym typeface="Arial"/>
              </a:endParaRPr>
            </a:p>
          </p:txBody>
        </p:sp>
        <p:sp>
          <p:nvSpPr>
            <p:cNvPr id="1849" name="Google Shape;1849;p90"/>
            <p:cNvSpPr txBox="1"/>
            <p:nvPr/>
          </p:nvSpPr>
          <p:spPr>
            <a:xfrm>
              <a:off x="690582" y="779887"/>
              <a:ext cx="1370060" cy="8363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750"/>
                <a:buFont typeface="Arial"/>
                <a:buNone/>
              </a:pPr>
              <a:r>
                <a:t/>
              </a:r>
              <a:endParaRPr b="1" i="0" sz="750" u="none" cap="none" strike="noStrike">
                <a:solidFill>
                  <a:srgbClr val="7F7F7F"/>
                </a:solidFill>
                <a:latin typeface="Arial"/>
                <a:ea typeface="Arial"/>
                <a:cs typeface="Arial"/>
                <a:sym typeface="Arial"/>
              </a:endParaRPr>
            </a:p>
          </p:txBody>
        </p:sp>
      </p:grpSp>
      <p:pic>
        <p:nvPicPr>
          <p:cNvPr id="1850" name="Google Shape;1850;p90"/>
          <p:cNvPicPr preferRelativeResize="0"/>
          <p:nvPr/>
        </p:nvPicPr>
        <p:blipFill rotWithShape="1">
          <a:blip r:embed="rId3">
            <a:alphaModFix/>
          </a:blip>
          <a:srcRect b="0" l="0" r="0" t="0"/>
          <a:stretch/>
        </p:blipFill>
        <p:spPr>
          <a:xfrm>
            <a:off x="2583151" y="3746174"/>
            <a:ext cx="301110" cy="301110"/>
          </a:xfrm>
          <a:prstGeom prst="rect">
            <a:avLst/>
          </a:prstGeom>
          <a:noFill/>
          <a:ln>
            <a:noFill/>
          </a:ln>
        </p:spPr>
      </p:pic>
      <p:pic>
        <p:nvPicPr>
          <p:cNvPr id="1851" name="Google Shape;1851;p90"/>
          <p:cNvPicPr preferRelativeResize="0"/>
          <p:nvPr/>
        </p:nvPicPr>
        <p:blipFill rotWithShape="1">
          <a:blip r:embed="rId4">
            <a:alphaModFix/>
          </a:blip>
          <a:srcRect b="0" l="0" r="0" t="0"/>
          <a:stretch/>
        </p:blipFill>
        <p:spPr>
          <a:xfrm>
            <a:off x="4084336" y="1877610"/>
            <a:ext cx="404389" cy="404389"/>
          </a:xfrm>
          <a:prstGeom prst="rect">
            <a:avLst/>
          </a:prstGeom>
          <a:noFill/>
          <a:ln>
            <a:noFill/>
          </a:ln>
        </p:spPr>
      </p:pic>
      <p:pic>
        <p:nvPicPr>
          <p:cNvPr id="1852" name="Google Shape;1852;p90"/>
          <p:cNvPicPr preferRelativeResize="0"/>
          <p:nvPr/>
        </p:nvPicPr>
        <p:blipFill rotWithShape="1">
          <a:blip r:embed="rId5">
            <a:alphaModFix/>
          </a:blip>
          <a:srcRect b="0" l="0" r="0" t="0"/>
          <a:stretch/>
        </p:blipFill>
        <p:spPr>
          <a:xfrm>
            <a:off x="5599604" y="3668778"/>
            <a:ext cx="388340" cy="388340"/>
          </a:xfrm>
          <a:prstGeom prst="rect">
            <a:avLst/>
          </a:prstGeom>
          <a:noFill/>
          <a:ln>
            <a:noFill/>
          </a:ln>
        </p:spPr>
      </p:pic>
      <p:pic>
        <p:nvPicPr>
          <p:cNvPr id="1853" name="Google Shape;1853;p90"/>
          <p:cNvPicPr preferRelativeResize="0"/>
          <p:nvPr/>
        </p:nvPicPr>
        <p:blipFill rotWithShape="1">
          <a:blip r:embed="rId6">
            <a:alphaModFix/>
          </a:blip>
          <a:srcRect b="0" l="0" r="0" t="0"/>
          <a:stretch/>
        </p:blipFill>
        <p:spPr>
          <a:xfrm>
            <a:off x="1123327" y="1940920"/>
            <a:ext cx="250440" cy="296000"/>
          </a:xfrm>
          <a:prstGeom prst="rect">
            <a:avLst/>
          </a:prstGeom>
          <a:noFill/>
          <a:ln>
            <a:noFill/>
          </a:ln>
        </p:spPr>
      </p:pic>
      <p:pic>
        <p:nvPicPr>
          <p:cNvPr id="1854" name="Google Shape;1854;p90"/>
          <p:cNvPicPr preferRelativeResize="0"/>
          <p:nvPr/>
        </p:nvPicPr>
        <p:blipFill rotWithShape="1">
          <a:blip r:embed="rId7">
            <a:alphaModFix/>
          </a:blip>
          <a:srcRect b="0" l="0" r="0" t="0"/>
          <a:stretch/>
        </p:blipFill>
        <p:spPr>
          <a:xfrm>
            <a:off x="7087133" y="1885625"/>
            <a:ext cx="388349" cy="38834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8" name="Shape 1858"/>
        <p:cNvGrpSpPr/>
        <p:nvPr/>
      </p:nvGrpSpPr>
      <p:grpSpPr>
        <a:xfrm>
          <a:off x="0" y="0"/>
          <a:ext cx="0" cy="0"/>
          <a:chOff x="0" y="0"/>
          <a:chExt cx="0" cy="0"/>
        </a:xfrm>
      </p:grpSpPr>
      <p:sp>
        <p:nvSpPr>
          <p:cNvPr id="1859" name="Google Shape;1859;p91"/>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APPROVING ISSUE</a:t>
            </a:r>
            <a:endParaRPr/>
          </a:p>
        </p:txBody>
      </p:sp>
      <p:sp>
        <p:nvSpPr>
          <p:cNvPr id="1860" name="Google Shape;1860;p91"/>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sp>
        <p:nvSpPr>
          <p:cNvPr id="1861" name="Google Shape;1861;p91"/>
          <p:cNvSpPr txBox="1"/>
          <p:nvPr/>
        </p:nvSpPr>
        <p:spPr>
          <a:xfrm>
            <a:off x="607690" y="1673583"/>
            <a:ext cx="5554726"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 A staff wants to assign lecturer for approve the test exam.</a:t>
            </a:r>
            <a:endParaRPr b="0" i="0" sz="1400" u="none" cap="none" strike="noStrike">
              <a:solidFill>
                <a:srgbClr val="000000"/>
              </a:solidFill>
              <a:latin typeface="Arial"/>
              <a:ea typeface="Arial"/>
              <a:cs typeface="Arial"/>
              <a:sym typeface="Arial"/>
            </a:endParaRPr>
          </a:p>
        </p:txBody>
      </p:sp>
      <p:sp>
        <p:nvSpPr>
          <p:cNvPr id="1862" name="Google Shape;1862;p91"/>
          <p:cNvSpPr txBox="1"/>
          <p:nvPr/>
        </p:nvSpPr>
        <p:spPr>
          <a:xfrm>
            <a:off x="1058097" y="3430827"/>
            <a:ext cx="607859" cy="33855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Staff</a:t>
            </a:r>
            <a:endParaRPr b="0" i="0" sz="1400" u="none" cap="none" strike="noStrike">
              <a:solidFill>
                <a:srgbClr val="000000"/>
              </a:solidFill>
              <a:latin typeface="Arial"/>
              <a:ea typeface="Arial"/>
              <a:cs typeface="Arial"/>
              <a:sym typeface="Arial"/>
            </a:endParaRPr>
          </a:p>
        </p:txBody>
      </p:sp>
      <p:pic>
        <p:nvPicPr>
          <p:cNvPr id="1863" name="Google Shape;1863;p91"/>
          <p:cNvPicPr preferRelativeResize="0"/>
          <p:nvPr/>
        </p:nvPicPr>
        <p:blipFill rotWithShape="1">
          <a:blip r:embed="rId3">
            <a:alphaModFix/>
          </a:blip>
          <a:srcRect b="0" l="0" r="0" t="0"/>
          <a:stretch/>
        </p:blipFill>
        <p:spPr>
          <a:xfrm>
            <a:off x="825829" y="2467622"/>
            <a:ext cx="888825" cy="888825"/>
          </a:xfrm>
          <a:prstGeom prst="rect">
            <a:avLst/>
          </a:prstGeom>
          <a:noFill/>
          <a:ln>
            <a:noFill/>
          </a:ln>
        </p:spPr>
      </p:pic>
      <p:sp>
        <p:nvSpPr>
          <p:cNvPr id="1864" name="Google Shape;1864;p91"/>
          <p:cNvSpPr txBox="1"/>
          <p:nvPr/>
        </p:nvSpPr>
        <p:spPr>
          <a:xfrm>
            <a:off x="6978120" y="0"/>
            <a:ext cx="2271776" cy="124649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SOLUTIONS</a:t>
            </a:r>
            <a:br>
              <a:rPr b="0" i="0" lang="vi" sz="1400" u="none" cap="none" strike="noStrike">
                <a:solidFill>
                  <a:schemeClr val="dk1"/>
                </a:solidFill>
                <a:latin typeface="Arial"/>
                <a:ea typeface="Arial"/>
                <a:cs typeface="Arial"/>
                <a:sym typeface="Arial"/>
              </a:rPr>
            </a:br>
            <a:r>
              <a:rPr b="0" i="0" lang="vi" sz="1400" u="none" cap="none" strike="noStrike">
                <a:solidFill>
                  <a:schemeClr val="dk1"/>
                </a:solidFill>
                <a:latin typeface="Arial"/>
                <a:ea typeface="Arial"/>
                <a:cs typeface="Arial"/>
                <a:sym typeface="Arial"/>
              </a:rPr>
              <a:t>BLOCKCHAIN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SYNCHRONIZE</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8" name="Shape 1868"/>
        <p:cNvGrpSpPr/>
        <p:nvPr/>
      </p:nvGrpSpPr>
      <p:grpSpPr>
        <a:xfrm>
          <a:off x="0" y="0"/>
          <a:ext cx="0" cy="0"/>
          <a:chOff x="0" y="0"/>
          <a:chExt cx="0" cy="0"/>
        </a:xfrm>
      </p:grpSpPr>
      <p:sp>
        <p:nvSpPr>
          <p:cNvPr id="1869" name="Google Shape;1869;p92"/>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APPROVING ISSUE</a:t>
            </a:r>
            <a:endParaRPr/>
          </a:p>
        </p:txBody>
      </p:sp>
      <p:sp>
        <p:nvSpPr>
          <p:cNvPr id="1870" name="Google Shape;1870;p92"/>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sp>
        <p:nvSpPr>
          <p:cNvPr id="1871" name="Google Shape;1871;p92"/>
          <p:cNvSpPr txBox="1"/>
          <p:nvPr/>
        </p:nvSpPr>
        <p:spPr>
          <a:xfrm>
            <a:off x="607690" y="1673583"/>
            <a:ext cx="5554726"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 A staff wants to assign lecturer for approve the test exam.</a:t>
            </a:r>
            <a:endParaRPr b="0" i="0" sz="1400" u="none" cap="none" strike="noStrike">
              <a:solidFill>
                <a:srgbClr val="000000"/>
              </a:solidFill>
              <a:latin typeface="Arial"/>
              <a:ea typeface="Arial"/>
              <a:cs typeface="Arial"/>
              <a:sym typeface="Arial"/>
            </a:endParaRPr>
          </a:p>
        </p:txBody>
      </p:sp>
      <p:sp>
        <p:nvSpPr>
          <p:cNvPr id="1872" name="Google Shape;1872;p92"/>
          <p:cNvSpPr txBox="1"/>
          <p:nvPr/>
        </p:nvSpPr>
        <p:spPr>
          <a:xfrm>
            <a:off x="1058097" y="3430827"/>
            <a:ext cx="607859" cy="33855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Staff</a:t>
            </a:r>
            <a:endParaRPr b="0" i="0" sz="1400" u="none" cap="none" strike="noStrike">
              <a:solidFill>
                <a:srgbClr val="000000"/>
              </a:solidFill>
              <a:latin typeface="Arial"/>
              <a:ea typeface="Arial"/>
              <a:cs typeface="Arial"/>
              <a:sym typeface="Arial"/>
            </a:endParaRPr>
          </a:p>
        </p:txBody>
      </p:sp>
      <p:sp>
        <p:nvSpPr>
          <p:cNvPr id="1873" name="Google Shape;1873;p92"/>
          <p:cNvSpPr/>
          <p:nvPr/>
        </p:nvSpPr>
        <p:spPr>
          <a:xfrm>
            <a:off x="1837935" y="2894062"/>
            <a:ext cx="1760036" cy="164379"/>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1874" name="Google Shape;1874;p92"/>
          <p:cNvSpPr txBox="1"/>
          <p:nvPr/>
        </p:nvSpPr>
        <p:spPr>
          <a:xfrm>
            <a:off x="1760138" y="2542686"/>
            <a:ext cx="2131566" cy="35138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1. assign approver</a:t>
            </a:r>
            <a:endParaRPr b="0" i="0" sz="1400" u="none" cap="none" strike="noStrike">
              <a:solidFill>
                <a:srgbClr val="000000"/>
              </a:solidFill>
              <a:latin typeface="Arial"/>
              <a:ea typeface="Arial"/>
              <a:cs typeface="Arial"/>
              <a:sym typeface="Arial"/>
            </a:endParaRPr>
          </a:p>
        </p:txBody>
      </p:sp>
      <p:pic>
        <p:nvPicPr>
          <p:cNvPr id="1875" name="Google Shape;1875;p92"/>
          <p:cNvPicPr preferRelativeResize="0"/>
          <p:nvPr/>
        </p:nvPicPr>
        <p:blipFill rotWithShape="1">
          <a:blip r:embed="rId3">
            <a:alphaModFix/>
          </a:blip>
          <a:srcRect b="0" l="0" r="0" t="0"/>
          <a:stretch/>
        </p:blipFill>
        <p:spPr>
          <a:xfrm>
            <a:off x="825829" y="2467622"/>
            <a:ext cx="888825" cy="888825"/>
          </a:xfrm>
          <a:prstGeom prst="rect">
            <a:avLst/>
          </a:prstGeom>
          <a:noFill/>
          <a:ln>
            <a:noFill/>
          </a:ln>
        </p:spPr>
      </p:pic>
      <p:sp>
        <p:nvSpPr>
          <p:cNvPr id="1876" name="Google Shape;1876;p92"/>
          <p:cNvSpPr txBox="1"/>
          <p:nvPr/>
        </p:nvSpPr>
        <p:spPr>
          <a:xfrm>
            <a:off x="3580955" y="3389732"/>
            <a:ext cx="938077" cy="33855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Lecturer</a:t>
            </a:r>
            <a:endParaRPr b="0" i="0" sz="1400" u="none" cap="none" strike="noStrike">
              <a:solidFill>
                <a:srgbClr val="000000"/>
              </a:solidFill>
              <a:latin typeface="Arial"/>
              <a:ea typeface="Arial"/>
              <a:cs typeface="Arial"/>
              <a:sym typeface="Arial"/>
            </a:endParaRPr>
          </a:p>
        </p:txBody>
      </p:sp>
      <p:pic>
        <p:nvPicPr>
          <p:cNvPr id="1877" name="Google Shape;1877;p92"/>
          <p:cNvPicPr preferRelativeResize="0"/>
          <p:nvPr/>
        </p:nvPicPr>
        <p:blipFill rotWithShape="1">
          <a:blip r:embed="rId4">
            <a:alphaModFix/>
          </a:blip>
          <a:srcRect b="0" l="0" r="0" t="0"/>
          <a:stretch/>
        </p:blipFill>
        <p:spPr>
          <a:xfrm>
            <a:off x="3591990" y="2433950"/>
            <a:ext cx="918369" cy="918369"/>
          </a:xfrm>
          <a:prstGeom prst="rect">
            <a:avLst/>
          </a:prstGeom>
          <a:noFill/>
          <a:ln>
            <a:noFill/>
          </a:ln>
        </p:spPr>
      </p:pic>
      <p:sp>
        <p:nvSpPr>
          <p:cNvPr id="1878" name="Google Shape;1878;p92"/>
          <p:cNvSpPr txBox="1"/>
          <p:nvPr/>
        </p:nvSpPr>
        <p:spPr>
          <a:xfrm>
            <a:off x="6978120" y="0"/>
            <a:ext cx="2271776" cy="124649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SOLUTIONS</a:t>
            </a:r>
            <a:br>
              <a:rPr b="0" i="0" lang="vi" sz="1400" u="none" cap="none" strike="noStrike">
                <a:solidFill>
                  <a:schemeClr val="dk1"/>
                </a:solidFill>
                <a:latin typeface="Arial"/>
                <a:ea typeface="Arial"/>
                <a:cs typeface="Arial"/>
                <a:sym typeface="Arial"/>
              </a:rPr>
            </a:br>
            <a:r>
              <a:rPr b="0" i="0" lang="vi" sz="1400" u="none" cap="none" strike="noStrike">
                <a:solidFill>
                  <a:schemeClr val="dk1"/>
                </a:solidFill>
                <a:latin typeface="Arial"/>
                <a:ea typeface="Arial"/>
                <a:cs typeface="Arial"/>
                <a:sym typeface="Arial"/>
              </a:rPr>
              <a:t>BLOCKCHAIN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SYNCHRONIZE</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2" name="Shape 1882"/>
        <p:cNvGrpSpPr/>
        <p:nvPr/>
      </p:nvGrpSpPr>
      <p:grpSpPr>
        <a:xfrm>
          <a:off x="0" y="0"/>
          <a:ext cx="0" cy="0"/>
          <a:chOff x="0" y="0"/>
          <a:chExt cx="0" cy="0"/>
        </a:xfrm>
      </p:grpSpPr>
      <p:sp>
        <p:nvSpPr>
          <p:cNvPr id="1883" name="Google Shape;1883;p93"/>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APPROVING ISSUE</a:t>
            </a:r>
            <a:endParaRPr/>
          </a:p>
        </p:txBody>
      </p:sp>
      <p:sp>
        <p:nvSpPr>
          <p:cNvPr id="1884" name="Google Shape;1884;p93"/>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sp>
        <p:nvSpPr>
          <p:cNvPr id="1885" name="Google Shape;1885;p93"/>
          <p:cNvSpPr txBox="1"/>
          <p:nvPr/>
        </p:nvSpPr>
        <p:spPr>
          <a:xfrm>
            <a:off x="607690" y="1673583"/>
            <a:ext cx="5554726"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 A staff wants to assign lecturer for approve the test exam.</a:t>
            </a:r>
            <a:endParaRPr b="0" i="0" sz="1400" u="none" cap="none" strike="noStrike">
              <a:solidFill>
                <a:srgbClr val="000000"/>
              </a:solidFill>
              <a:latin typeface="Arial"/>
              <a:ea typeface="Arial"/>
              <a:cs typeface="Arial"/>
              <a:sym typeface="Arial"/>
            </a:endParaRPr>
          </a:p>
        </p:txBody>
      </p:sp>
      <p:pic>
        <p:nvPicPr>
          <p:cNvPr id="1886" name="Google Shape;1886;p93"/>
          <p:cNvPicPr preferRelativeResize="0"/>
          <p:nvPr/>
        </p:nvPicPr>
        <p:blipFill rotWithShape="1">
          <a:blip r:embed="rId3">
            <a:alphaModFix/>
          </a:blip>
          <a:srcRect b="0" l="0" r="0" t="0"/>
          <a:stretch/>
        </p:blipFill>
        <p:spPr>
          <a:xfrm>
            <a:off x="5932155" y="2400630"/>
            <a:ext cx="1019348" cy="1019348"/>
          </a:xfrm>
          <a:prstGeom prst="rect">
            <a:avLst/>
          </a:prstGeom>
          <a:noFill/>
          <a:ln>
            <a:noFill/>
          </a:ln>
        </p:spPr>
      </p:pic>
      <p:sp>
        <p:nvSpPr>
          <p:cNvPr id="1887" name="Google Shape;1887;p93"/>
          <p:cNvSpPr txBox="1"/>
          <p:nvPr/>
        </p:nvSpPr>
        <p:spPr>
          <a:xfrm>
            <a:off x="5817304" y="3389732"/>
            <a:ext cx="1143263" cy="33855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Test exam</a:t>
            </a:r>
            <a:endParaRPr b="0" i="0" sz="1400" u="none" cap="none" strike="noStrike">
              <a:solidFill>
                <a:srgbClr val="000000"/>
              </a:solidFill>
              <a:latin typeface="Arial"/>
              <a:ea typeface="Arial"/>
              <a:cs typeface="Arial"/>
              <a:sym typeface="Arial"/>
            </a:endParaRPr>
          </a:p>
        </p:txBody>
      </p:sp>
      <p:sp>
        <p:nvSpPr>
          <p:cNvPr id="1888" name="Google Shape;1888;p93"/>
          <p:cNvSpPr txBox="1"/>
          <p:nvPr/>
        </p:nvSpPr>
        <p:spPr>
          <a:xfrm>
            <a:off x="1058097" y="3430827"/>
            <a:ext cx="607859" cy="33855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Staff</a:t>
            </a:r>
            <a:endParaRPr b="0" i="0" sz="1400" u="none" cap="none" strike="noStrike">
              <a:solidFill>
                <a:srgbClr val="000000"/>
              </a:solidFill>
              <a:latin typeface="Arial"/>
              <a:ea typeface="Arial"/>
              <a:cs typeface="Arial"/>
              <a:sym typeface="Arial"/>
            </a:endParaRPr>
          </a:p>
        </p:txBody>
      </p:sp>
      <p:sp>
        <p:nvSpPr>
          <p:cNvPr id="1889" name="Google Shape;1889;p93"/>
          <p:cNvSpPr/>
          <p:nvPr/>
        </p:nvSpPr>
        <p:spPr>
          <a:xfrm>
            <a:off x="1837935" y="2894062"/>
            <a:ext cx="1760036" cy="164379"/>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1890" name="Google Shape;1890;p93"/>
          <p:cNvSpPr txBox="1"/>
          <p:nvPr/>
        </p:nvSpPr>
        <p:spPr>
          <a:xfrm>
            <a:off x="1760138" y="2542686"/>
            <a:ext cx="2131566" cy="35138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1. assign approver</a:t>
            </a:r>
            <a:endParaRPr b="0" i="0" sz="1400" u="none" cap="none" strike="noStrike">
              <a:solidFill>
                <a:srgbClr val="000000"/>
              </a:solidFill>
              <a:latin typeface="Arial"/>
              <a:ea typeface="Arial"/>
              <a:cs typeface="Arial"/>
              <a:sym typeface="Arial"/>
            </a:endParaRPr>
          </a:p>
        </p:txBody>
      </p:sp>
      <p:pic>
        <p:nvPicPr>
          <p:cNvPr id="1891" name="Google Shape;1891;p93"/>
          <p:cNvPicPr preferRelativeResize="0"/>
          <p:nvPr/>
        </p:nvPicPr>
        <p:blipFill rotWithShape="1">
          <a:blip r:embed="rId4">
            <a:alphaModFix/>
          </a:blip>
          <a:srcRect b="0" l="0" r="0" t="0"/>
          <a:stretch/>
        </p:blipFill>
        <p:spPr>
          <a:xfrm>
            <a:off x="825829" y="2467622"/>
            <a:ext cx="888825" cy="888825"/>
          </a:xfrm>
          <a:prstGeom prst="rect">
            <a:avLst/>
          </a:prstGeom>
          <a:noFill/>
          <a:ln>
            <a:noFill/>
          </a:ln>
        </p:spPr>
      </p:pic>
      <p:sp>
        <p:nvSpPr>
          <p:cNvPr id="1892" name="Google Shape;1892;p93"/>
          <p:cNvSpPr txBox="1"/>
          <p:nvPr/>
        </p:nvSpPr>
        <p:spPr>
          <a:xfrm>
            <a:off x="3580955" y="3389732"/>
            <a:ext cx="938077" cy="33855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Lecturer</a:t>
            </a:r>
            <a:endParaRPr b="0" i="0" sz="1400" u="none" cap="none" strike="noStrike">
              <a:solidFill>
                <a:srgbClr val="000000"/>
              </a:solidFill>
              <a:latin typeface="Arial"/>
              <a:ea typeface="Arial"/>
              <a:cs typeface="Arial"/>
              <a:sym typeface="Arial"/>
            </a:endParaRPr>
          </a:p>
        </p:txBody>
      </p:sp>
      <p:pic>
        <p:nvPicPr>
          <p:cNvPr id="1893" name="Google Shape;1893;p93"/>
          <p:cNvPicPr preferRelativeResize="0"/>
          <p:nvPr/>
        </p:nvPicPr>
        <p:blipFill rotWithShape="1">
          <a:blip r:embed="rId5">
            <a:alphaModFix/>
          </a:blip>
          <a:srcRect b="0" l="0" r="0" t="0"/>
          <a:stretch/>
        </p:blipFill>
        <p:spPr>
          <a:xfrm>
            <a:off x="3591990" y="2433950"/>
            <a:ext cx="918369" cy="918369"/>
          </a:xfrm>
          <a:prstGeom prst="rect">
            <a:avLst/>
          </a:prstGeom>
          <a:noFill/>
          <a:ln>
            <a:noFill/>
          </a:ln>
        </p:spPr>
      </p:pic>
      <p:sp>
        <p:nvSpPr>
          <p:cNvPr id="1894" name="Google Shape;1894;p93"/>
          <p:cNvSpPr/>
          <p:nvPr/>
        </p:nvSpPr>
        <p:spPr>
          <a:xfrm>
            <a:off x="4589433" y="2865499"/>
            <a:ext cx="1285772" cy="189758"/>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1895" name="Google Shape;1895;p93"/>
          <p:cNvSpPr txBox="1"/>
          <p:nvPr/>
        </p:nvSpPr>
        <p:spPr>
          <a:xfrm>
            <a:off x="4655447" y="2571750"/>
            <a:ext cx="1285772"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2. review</a:t>
            </a:r>
            <a:endParaRPr b="0" i="0" sz="1400" u="none" cap="none" strike="noStrike">
              <a:solidFill>
                <a:srgbClr val="000000"/>
              </a:solidFill>
              <a:latin typeface="Arial"/>
              <a:ea typeface="Arial"/>
              <a:cs typeface="Arial"/>
              <a:sym typeface="Arial"/>
            </a:endParaRPr>
          </a:p>
        </p:txBody>
      </p:sp>
      <p:sp>
        <p:nvSpPr>
          <p:cNvPr id="1896" name="Google Shape;1896;p93"/>
          <p:cNvSpPr txBox="1"/>
          <p:nvPr/>
        </p:nvSpPr>
        <p:spPr>
          <a:xfrm>
            <a:off x="6978120" y="0"/>
            <a:ext cx="2271776" cy="124649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SOLUTIONS</a:t>
            </a:r>
            <a:br>
              <a:rPr b="0" i="0" lang="vi" sz="1400" u="none" cap="none" strike="noStrike">
                <a:solidFill>
                  <a:schemeClr val="dk1"/>
                </a:solidFill>
                <a:latin typeface="Arial"/>
                <a:ea typeface="Arial"/>
                <a:cs typeface="Arial"/>
                <a:sym typeface="Arial"/>
              </a:rPr>
            </a:br>
            <a:r>
              <a:rPr b="0" i="0" lang="vi" sz="1400" u="none" cap="none" strike="noStrike">
                <a:solidFill>
                  <a:schemeClr val="dk1"/>
                </a:solidFill>
                <a:latin typeface="Arial"/>
                <a:ea typeface="Arial"/>
                <a:cs typeface="Arial"/>
                <a:sym typeface="Arial"/>
              </a:rPr>
              <a:t>BLOCKCHAIN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SYNCHRONIZE</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0" name="Shape 1900"/>
        <p:cNvGrpSpPr/>
        <p:nvPr/>
      </p:nvGrpSpPr>
      <p:grpSpPr>
        <a:xfrm>
          <a:off x="0" y="0"/>
          <a:ext cx="0" cy="0"/>
          <a:chOff x="0" y="0"/>
          <a:chExt cx="0" cy="0"/>
        </a:xfrm>
      </p:grpSpPr>
      <p:sp>
        <p:nvSpPr>
          <p:cNvPr id="1901" name="Google Shape;1901;p94"/>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APPROVING ISSUE</a:t>
            </a:r>
            <a:endParaRPr/>
          </a:p>
        </p:txBody>
      </p:sp>
      <p:sp>
        <p:nvSpPr>
          <p:cNvPr id="1902" name="Google Shape;1902;p94"/>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sp>
        <p:nvSpPr>
          <p:cNvPr id="1903" name="Google Shape;1903;p94"/>
          <p:cNvSpPr txBox="1"/>
          <p:nvPr/>
        </p:nvSpPr>
        <p:spPr>
          <a:xfrm>
            <a:off x="607690" y="1673583"/>
            <a:ext cx="5554726"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 A staff wants to assign lecturer for approve the test exam.</a:t>
            </a:r>
            <a:endParaRPr b="0" i="0" sz="1400" u="none" cap="none" strike="noStrike">
              <a:solidFill>
                <a:srgbClr val="000000"/>
              </a:solidFill>
              <a:latin typeface="Arial"/>
              <a:ea typeface="Arial"/>
              <a:cs typeface="Arial"/>
              <a:sym typeface="Arial"/>
            </a:endParaRPr>
          </a:p>
        </p:txBody>
      </p:sp>
      <p:pic>
        <p:nvPicPr>
          <p:cNvPr id="1904" name="Google Shape;1904;p94"/>
          <p:cNvPicPr preferRelativeResize="0"/>
          <p:nvPr/>
        </p:nvPicPr>
        <p:blipFill rotWithShape="1">
          <a:blip r:embed="rId3">
            <a:alphaModFix/>
          </a:blip>
          <a:srcRect b="0" l="0" r="0" t="0"/>
          <a:stretch/>
        </p:blipFill>
        <p:spPr>
          <a:xfrm>
            <a:off x="5932155" y="2400630"/>
            <a:ext cx="1019348" cy="1019348"/>
          </a:xfrm>
          <a:prstGeom prst="rect">
            <a:avLst/>
          </a:prstGeom>
          <a:noFill/>
          <a:ln>
            <a:noFill/>
          </a:ln>
        </p:spPr>
      </p:pic>
      <p:sp>
        <p:nvSpPr>
          <p:cNvPr id="1905" name="Google Shape;1905;p94"/>
          <p:cNvSpPr txBox="1"/>
          <p:nvPr/>
        </p:nvSpPr>
        <p:spPr>
          <a:xfrm>
            <a:off x="5817304" y="3389732"/>
            <a:ext cx="1143263" cy="33855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Test exam</a:t>
            </a:r>
            <a:endParaRPr b="0" i="0" sz="1400" u="none" cap="none" strike="noStrike">
              <a:solidFill>
                <a:srgbClr val="000000"/>
              </a:solidFill>
              <a:latin typeface="Arial"/>
              <a:ea typeface="Arial"/>
              <a:cs typeface="Arial"/>
              <a:sym typeface="Arial"/>
            </a:endParaRPr>
          </a:p>
        </p:txBody>
      </p:sp>
      <p:sp>
        <p:nvSpPr>
          <p:cNvPr id="1906" name="Google Shape;1906;p94"/>
          <p:cNvSpPr txBox="1"/>
          <p:nvPr/>
        </p:nvSpPr>
        <p:spPr>
          <a:xfrm>
            <a:off x="1058097" y="3430827"/>
            <a:ext cx="607859" cy="33855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Staff</a:t>
            </a:r>
            <a:endParaRPr b="0" i="0" sz="1400" u="none" cap="none" strike="noStrike">
              <a:solidFill>
                <a:srgbClr val="000000"/>
              </a:solidFill>
              <a:latin typeface="Arial"/>
              <a:ea typeface="Arial"/>
              <a:cs typeface="Arial"/>
              <a:sym typeface="Arial"/>
            </a:endParaRPr>
          </a:p>
        </p:txBody>
      </p:sp>
      <p:sp>
        <p:nvSpPr>
          <p:cNvPr id="1907" name="Google Shape;1907;p94"/>
          <p:cNvSpPr/>
          <p:nvPr/>
        </p:nvSpPr>
        <p:spPr>
          <a:xfrm>
            <a:off x="1837935" y="2894062"/>
            <a:ext cx="1760036" cy="164379"/>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1908" name="Google Shape;1908;p94"/>
          <p:cNvSpPr txBox="1"/>
          <p:nvPr/>
        </p:nvSpPr>
        <p:spPr>
          <a:xfrm>
            <a:off x="1760138" y="2542686"/>
            <a:ext cx="2131566" cy="35138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1. assign approver</a:t>
            </a:r>
            <a:endParaRPr b="0" i="0" sz="1400" u="none" cap="none" strike="noStrike">
              <a:solidFill>
                <a:srgbClr val="000000"/>
              </a:solidFill>
              <a:latin typeface="Arial"/>
              <a:ea typeface="Arial"/>
              <a:cs typeface="Arial"/>
              <a:sym typeface="Arial"/>
            </a:endParaRPr>
          </a:p>
        </p:txBody>
      </p:sp>
      <p:pic>
        <p:nvPicPr>
          <p:cNvPr id="1909" name="Google Shape;1909;p94"/>
          <p:cNvPicPr preferRelativeResize="0"/>
          <p:nvPr/>
        </p:nvPicPr>
        <p:blipFill rotWithShape="1">
          <a:blip r:embed="rId4">
            <a:alphaModFix/>
          </a:blip>
          <a:srcRect b="0" l="0" r="0" t="0"/>
          <a:stretch/>
        </p:blipFill>
        <p:spPr>
          <a:xfrm>
            <a:off x="825829" y="2467622"/>
            <a:ext cx="888825" cy="888825"/>
          </a:xfrm>
          <a:prstGeom prst="rect">
            <a:avLst/>
          </a:prstGeom>
          <a:noFill/>
          <a:ln>
            <a:noFill/>
          </a:ln>
        </p:spPr>
      </p:pic>
      <p:sp>
        <p:nvSpPr>
          <p:cNvPr id="1910" name="Google Shape;1910;p94"/>
          <p:cNvSpPr txBox="1"/>
          <p:nvPr/>
        </p:nvSpPr>
        <p:spPr>
          <a:xfrm>
            <a:off x="3580957" y="3389732"/>
            <a:ext cx="938078" cy="33855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Lecturer</a:t>
            </a:r>
            <a:endParaRPr b="0" i="0" sz="1400" u="none" cap="none" strike="noStrike">
              <a:solidFill>
                <a:srgbClr val="000000"/>
              </a:solidFill>
              <a:latin typeface="Arial"/>
              <a:ea typeface="Arial"/>
              <a:cs typeface="Arial"/>
              <a:sym typeface="Arial"/>
            </a:endParaRPr>
          </a:p>
        </p:txBody>
      </p:sp>
      <p:pic>
        <p:nvPicPr>
          <p:cNvPr id="1911" name="Google Shape;1911;p94"/>
          <p:cNvPicPr preferRelativeResize="0"/>
          <p:nvPr/>
        </p:nvPicPr>
        <p:blipFill rotWithShape="1">
          <a:blip r:embed="rId5">
            <a:alphaModFix/>
          </a:blip>
          <a:srcRect b="0" l="0" r="0" t="0"/>
          <a:stretch/>
        </p:blipFill>
        <p:spPr>
          <a:xfrm>
            <a:off x="3591990" y="2433950"/>
            <a:ext cx="918369" cy="918369"/>
          </a:xfrm>
          <a:prstGeom prst="rect">
            <a:avLst/>
          </a:prstGeom>
          <a:noFill/>
          <a:ln>
            <a:noFill/>
          </a:ln>
        </p:spPr>
      </p:pic>
      <p:sp>
        <p:nvSpPr>
          <p:cNvPr id="1912" name="Google Shape;1912;p94"/>
          <p:cNvSpPr/>
          <p:nvPr/>
        </p:nvSpPr>
        <p:spPr>
          <a:xfrm>
            <a:off x="4589433" y="2865499"/>
            <a:ext cx="1285772" cy="189758"/>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1913" name="Google Shape;1913;p94"/>
          <p:cNvSpPr txBox="1"/>
          <p:nvPr/>
        </p:nvSpPr>
        <p:spPr>
          <a:xfrm>
            <a:off x="4655447" y="2571750"/>
            <a:ext cx="1285772"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2. review</a:t>
            </a:r>
            <a:endParaRPr b="0" i="0" sz="1400" u="none" cap="none" strike="noStrike">
              <a:solidFill>
                <a:srgbClr val="000000"/>
              </a:solidFill>
              <a:latin typeface="Arial"/>
              <a:ea typeface="Arial"/>
              <a:cs typeface="Arial"/>
              <a:sym typeface="Arial"/>
            </a:endParaRPr>
          </a:p>
        </p:txBody>
      </p:sp>
      <p:sp>
        <p:nvSpPr>
          <p:cNvPr id="1914" name="Google Shape;1914;p94"/>
          <p:cNvSpPr txBox="1"/>
          <p:nvPr/>
        </p:nvSpPr>
        <p:spPr>
          <a:xfrm>
            <a:off x="3087276" y="4581648"/>
            <a:ext cx="2752433"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vi" sz="1600" u="none" cap="none" strike="noStrike">
                <a:solidFill>
                  <a:srgbClr val="000000"/>
                </a:solidFill>
                <a:latin typeface="Arial"/>
                <a:ea typeface="Arial"/>
                <a:cs typeface="Arial"/>
                <a:sym typeface="Arial"/>
              </a:rPr>
              <a:t>During review process</a:t>
            </a:r>
            <a:endParaRPr b="0" i="0" sz="1400" u="none" cap="none" strike="noStrike">
              <a:solidFill>
                <a:srgbClr val="000000"/>
              </a:solidFill>
              <a:latin typeface="Arial"/>
              <a:ea typeface="Arial"/>
              <a:cs typeface="Arial"/>
              <a:sym typeface="Arial"/>
            </a:endParaRPr>
          </a:p>
        </p:txBody>
      </p:sp>
      <p:sp>
        <p:nvSpPr>
          <p:cNvPr id="1915" name="Google Shape;1915;p94"/>
          <p:cNvSpPr txBox="1"/>
          <p:nvPr/>
        </p:nvSpPr>
        <p:spPr>
          <a:xfrm>
            <a:off x="6978120" y="0"/>
            <a:ext cx="2271776" cy="124649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SOLUTIONS</a:t>
            </a:r>
            <a:br>
              <a:rPr b="0" i="0" lang="vi" sz="1400" u="none" cap="none" strike="noStrike">
                <a:solidFill>
                  <a:schemeClr val="dk1"/>
                </a:solidFill>
                <a:latin typeface="Arial"/>
                <a:ea typeface="Arial"/>
                <a:cs typeface="Arial"/>
                <a:sym typeface="Arial"/>
              </a:rPr>
            </a:br>
            <a:r>
              <a:rPr b="0" i="0" lang="vi" sz="1400" u="none" cap="none" strike="noStrike">
                <a:solidFill>
                  <a:schemeClr val="dk1"/>
                </a:solidFill>
                <a:latin typeface="Arial"/>
                <a:ea typeface="Arial"/>
                <a:cs typeface="Arial"/>
                <a:sym typeface="Arial"/>
              </a:rPr>
              <a:t>BLOCKCHAIN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SYNCHRONIZE</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9" name="Shape 1919"/>
        <p:cNvGrpSpPr/>
        <p:nvPr/>
      </p:nvGrpSpPr>
      <p:grpSpPr>
        <a:xfrm>
          <a:off x="0" y="0"/>
          <a:ext cx="0" cy="0"/>
          <a:chOff x="0" y="0"/>
          <a:chExt cx="0" cy="0"/>
        </a:xfrm>
      </p:grpSpPr>
      <p:sp>
        <p:nvSpPr>
          <p:cNvPr id="1920" name="Google Shape;1920;p95"/>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APPROVING ISSUE</a:t>
            </a:r>
            <a:endParaRPr/>
          </a:p>
        </p:txBody>
      </p:sp>
      <p:sp>
        <p:nvSpPr>
          <p:cNvPr id="1921" name="Google Shape;1921;p95"/>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sp>
        <p:nvSpPr>
          <p:cNvPr id="1922" name="Google Shape;1922;p95"/>
          <p:cNvSpPr txBox="1"/>
          <p:nvPr/>
        </p:nvSpPr>
        <p:spPr>
          <a:xfrm>
            <a:off x="552700" y="1546319"/>
            <a:ext cx="80385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 Before approve, the lecturer found </a:t>
            </a:r>
            <a:r>
              <a:rPr b="1" i="0" lang="vi" sz="1600" u="none" cap="none" strike="noStrike">
                <a:solidFill>
                  <a:srgbClr val="FF0000"/>
                </a:solidFill>
                <a:latin typeface="Arial"/>
                <a:ea typeface="Arial"/>
                <a:cs typeface="Arial"/>
                <a:sym typeface="Arial"/>
              </a:rPr>
              <a:t>wrong questions </a:t>
            </a:r>
            <a:r>
              <a:rPr b="0" i="0" lang="vi" sz="1600" u="none" cap="none" strike="noStrike">
                <a:solidFill>
                  <a:srgbClr val="000000"/>
                </a:solidFill>
                <a:latin typeface="Arial"/>
                <a:ea typeface="Arial"/>
                <a:cs typeface="Arial"/>
                <a:sym typeface="Arial"/>
              </a:rPr>
              <a:t>in the test exam. So </a:t>
            </a:r>
            <a:r>
              <a:rPr lang="vi" sz="1600"/>
              <a:t>he </a:t>
            </a:r>
            <a:r>
              <a:rPr b="0" i="0" lang="vi" sz="1600" u="none" cap="none" strike="noStrike">
                <a:solidFill>
                  <a:srgbClr val="000000"/>
                </a:solidFill>
                <a:latin typeface="Arial"/>
                <a:ea typeface="Arial"/>
                <a:cs typeface="Arial"/>
                <a:sym typeface="Arial"/>
              </a:rPr>
              <a:t>decided to update test’s content.</a:t>
            </a:r>
            <a:endParaRPr b="0" i="0" sz="1400" u="none" cap="none" strike="noStrike">
              <a:solidFill>
                <a:srgbClr val="000000"/>
              </a:solidFill>
              <a:latin typeface="Arial"/>
              <a:ea typeface="Arial"/>
              <a:cs typeface="Arial"/>
              <a:sym typeface="Arial"/>
            </a:endParaRPr>
          </a:p>
        </p:txBody>
      </p:sp>
      <p:sp>
        <p:nvSpPr>
          <p:cNvPr id="1923" name="Google Shape;1923;p95"/>
          <p:cNvSpPr txBox="1"/>
          <p:nvPr/>
        </p:nvSpPr>
        <p:spPr>
          <a:xfrm>
            <a:off x="772470" y="3505275"/>
            <a:ext cx="9381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Lecturer</a:t>
            </a:r>
            <a:endParaRPr b="0" i="0" sz="1400" u="none" cap="none" strike="noStrike">
              <a:solidFill>
                <a:srgbClr val="000000"/>
              </a:solidFill>
              <a:latin typeface="Arial"/>
              <a:ea typeface="Arial"/>
              <a:cs typeface="Arial"/>
              <a:sym typeface="Arial"/>
            </a:endParaRPr>
          </a:p>
        </p:txBody>
      </p:sp>
      <p:pic>
        <p:nvPicPr>
          <p:cNvPr id="1924" name="Google Shape;1924;p95"/>
          <p:cNvPicPr preferRelativeResize="0"/>
          <p:nvPr/>
        </p:nvPicPr>
        <p:blipFill rotWithShape="1">
          <a:blip r:embed="rId3">
            <a:alphaModFix/>
          </a:blip>
          <a:srcRect b="0" l="0" r="0" t="0"/>
          <a:stretch/>
        </p:blipFill>
        <p:spPr>
          <a:xfrm>
            <a:off x="818155" y="2586906"/>
            <a:ext cx="918369" cy="918369"/>
          </a:xfrm>
          <a:prstGeom prst="rect">
            <a:avLst/>
          </a:prstGeom>
          <a:noFill/>
          <a:ln>
            <a:noFill/>
          </a:ln>
        </p:spPr>
      </p:pic>
      <p:sp>
        <p:nvSpPr>
          <p:cNvPr id="1925" name="Google Shape;1925;p95"/>
          <p:cNvSpPr txBox="1"/>
          <p:nvPr/>
        </p:nvSpPr>
        <p:spPr>
          <a:xfrm>
            <a:off x="6978120" y="0"/>
            <a:ext cx="2271900" cy="1246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SOLUTIONS</a:t>
            </a:r>
            <a:br>
              <a:rPr b="0" i="0" lang="vi" sz="1400" u="none" cap="none" strike="noStrike">
                <a:solidFill>
                  <a:schemeClr val="dk1"/>
                </a:solidFill>
                <a:latin typeface="Arial"/>
                <a:ea typeface="Arial"/>
                <a:cs typeface="Arial"/>
                <a:sym typeface="Arial"/>
              </a:rPr>
            </a:br>
            <a:r>
              <a:rPr b="0" i="0" lang="vi" sz="1400" u="none" cap="none" strike="noStrike">
                <a:solidFill>
                  <a:schemeClr val="dk1"/>
                </a:solidFill>
                <a:latin typeface="Arial"/>
                <a:ea typeface="Arial"/>
                <a:cs typeface="Arial"/>
                <a:sym typeface="Arial"/>
              </a:rPr>
              <a:t>BLOCKCHAIN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SYNCHRONIZE</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9" name="Shape 1929"/>
        <p:cNvGrpSpPr/>
        <p:nvPr/>
      </p:nvGrpSpPr>
      <p:grpSpPr>
        <a:xfrm>
          <a:off x="0" y="0"/>
          <a:ext cx="0" cy="0"/>
          <a:chOff x="0" y="0"/>
          <a:chExt cx="0" cy="0"/>
        </a:xfrm>
      </p:grpSpPr>
      <p:sp>
        <p:nvSpPr>
          <p:cNvPr id="1930" name="Google Shape;1930;p96"/>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APPROVING ISSUE</a:t>
            </a:r>
            <a:endParaRPr/>
          </a:p>
        </p:txBody>
      </p:sp>
      <p:sp>
        <p:nvSpPr>
          <p:cNvPr id="1931" name="Google Shape;1931;p96"/>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sp>
        <p:nvSpPr>
          <p:cNvPr id="1932" name="Google Shape;1932;p96"/>
          <p:cNvSpPr txBox="1"/>
          <p:nvPr/>
        </p:nvSpPr>
        <p:spPr>
          <a:xfrm>
            <a:off x="552700" y="1546319"/>
            <a:ext cx="80385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 Before approve, the lecturer found </a:t>
            </a:r>
            <a:r>
              <a:rPr b="1" i="0" lang="vi" sz="1600" u="none" cap="none" strike="noStrike">
                <a:solidFill>
                  <a:srgbClr val="FF0000"/>
                </a:solidFill>
                <a:latin typeface="Arial"/>
                <a:ea typeface="Arial"/>
                <a:cs typeface="Arial"/>
                <a:sym typeface="Arial"/>
              </a:rPr>
              <a:t>wrong questions </a:t>
            </a:r>
            <a:r>
              <a:rPr b="0" i="0" lang="vi" sz="1600" u="none" cap="none" strike="noStrike">
                <a:solidFill>
                  <a:srgbClr val="000000"/>
                </a:solidFill>
                <a:latin typeface="Arial"/>
                <a:ea typeface="Arial"/>
                <a:cs typeface="Arial"/>
                <a:sym typeface="Arial"/>
              </a:rPr>
              <a:t>in the test exam. So he decided to update test’s content.</a:t>
            </a:r>
            <a:endParaRPr b="0" i="0" sz="1400" u="none" cap="none" strike="noStrike">
              <a:solidFill>
                <a:srgbClr val="000000"/>
              </a:solidFill>
              <a:latin typeface="Arial"/>
              <a:ea typeface="Arial"/>
              <a:cs typeface="Arial"/>
              <a:sym typeface="Arial"/>
            </a:endParaRPr>
          </a:p>
        </p:txBody>
      </p:sp>
      <p:sp>
        <p:nvSpPr>
          <p:cNvPr id="1933" name="Google Shape;1933;p96"/>
          <p:cNvSpPr txBox="1"/>
          <p:nvPr/>
        </p:nvSpPr>
        <p:spPr>
          <a:xfrm>
            <a:off x="3055822" y="3509125"/>
            <a:ext cx="11079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Questions</a:t>
            </a:r>
            <a:endParaRPr b="0" i="0" sz="1400" u="none" cap="none" strike="noStrike">
              <a:solidFill>
                <a:srgbClr val="000000"/>
              </a:solidFill>
              <a:latin typeface="Arial"/>
              <a:ea typeface="Arial"/>
              <a:cs typeface="Arial"/>
              <a:sym typeface="Arial"/>
            </a:endParaRPr>
          </a:p>
        </p:txBody>
      </p:sp>
      <p:sp>
        <p:nvSpPr>
          <p:cNvPr id="1934" name="Google Shape;1934;p96"/>
          <p:cNvSpPr txBox="1"/>
          <p:nvPr/>
        </p:nvSpPr>
        <p:spPr>
          <a:xfrm>
            <a:off x="772470" y="3505275"/>
            <a:ext cx="9381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Lecturer</a:t>
            </a:r>
            <a:endParaRPr b="0" i="0" sz="1400" u="none" cap="none" strike="noStrike">
              <a:solidFill>
                <a:srgbClr val="000000"/>
              </a:solidFill>
              <a:latin typeface="Arial"/>
              <a:ea typeface="Arial"/>
              <a:cs typeface="Arial"/>
              <a:sym typeface="Arial"/>
            </a:endParaRPr>
          </a:p>
        </p:txBody>
      </p:sp>
      <p:pic>
        <p:nvPicPr>
          <p:cNvPr id="1935" name="Google Shape;1935;p96"/>
          <p:cNvPicPr preferRelativeResize="0"/>
          <p:nvPr/>
        </p:nvPicPr>
        <p:blipFill rotWithShape="1">
          <a:blip r:embed="rId3">
            <a:alphaModFix/>
          </a:blip>
          <a:srcRect b="0" l="0" r="0" t="0"/>
          <a:stretch/>
        </p:blipFill>
        <p:spPr>
          <a:xfrm>
            <a:off x="818155" y="2586906"/>
            <a:ext cx="918369" cy="918369"/>
          </a:xfrm>
          <a:prstGeom prst="rect">
            <a:avLst/>
          </a:prstGeom>
          <a:noFill/>
          <a:ln>
            <a:noFill/>
          </a:ln>
        </p:spPr>
      </p:pic>
      <p:sp>
        <p:nvSpPr>
          <p:cNvPr id="1936" name="Google Shape;1936;p96"/>
          <p:cNvSpPr/>
          <p:nvPr/>
        </p:nvSpPr>
        <p:spPr>
          <a:xfrm>
            <a:off x="1736524" y="2974450"/>
            <a:ext cx="1285800" cy="189900"/>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37" name="Google Shape;1937;p96"/>
          <p:cNvSpPr txBox="1"/>
          <p:nvPr/>
        </p:nvSpPr>
        <p:spPr>
          <a:xfrm>
            <a:off x="1780495" y="2724288"/>
            <a:ext cx="12858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1. update</a:t>
            </a:r>
            <a:endParaRPr b="0" i="0" sz="1400" u="none" cap="none" strike="noStrike">
              <a:solidFill>
                <a:srgbClr val="000000"/>
              </a:solidFill>
              <a:latin typeface="Arial"/>
              <a:ea typeface="Arial"/>
              <a:cs typeface="Arial"/>
              <a:sym typeface="Arial"/>
            </a:endParaRPr>
          </a:p>
        </p:txBody>
      </p:sp>
      <p:pic>
        <p:nvPicPr>
          <p:cNvPr descr="Image result for test content icon" id="1938" name="Google Shape;1938;p96"/>
          <p:cNvPicPr preferRelativeResize="0"/>
          <p:nvPr/>
        </p:nvPicPr>
        <p:blipFill rotWithShape="1">
          <a:blip r:embed="rId4">
            <a:alphaModFix/>
          </a:blip>
          <a:srcRect b="0" l="0" r="0" t="0"/>
          <a:stretch/>
        </p:blipFill>
        <p:spPr>
          <a:xfrm>
            <a:off x="3109146" y="2569430"/>
            <a:ext cx="1019831" cy="1019831"/>
          </a:xfrm>
          <a:prstGeom prst="rect">
            <a:avLst/>
          </a:prstGeom>
          <a:noFill/>
          <a:ln>
            <a:noFill/>
          </a:ln>
        </p:spPr>
      </p:pic>
      <p:sp>
        <p:nvSpPr>
          <p:cNvPr id="1939" name="Google Shape;1939;p96"/>
          <p:cNvSpPr txBox="1"/>
          <p:nvPr/>
        </p:nvSpPr>
        <p:spPr>
          <a:xfrm>
            <a:off x="6978120" y="0"/>
            <a:ext cx="2271900" cy="1246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SOLUTIONS</a:t>
            </a:r>
            <a:br>
              <a:rPr b="0" i="0" lang="vi" sz="1400" u="none" cap="none" strike="noStrike">
                <a:solidFill>
                  <a:schemeClr val="dk1"/>
                </a:solidFill>
                <a:latin typeface="Arial"/>
                <a:ea typeface="Arial"/>
                <a:cs typeface="Arial"/>
                <a:sym typeface="Arial"/>
              </a:rPr>
            </a:br>
            <a:r>
              <a:rPr b="0" i="0" lang="vi" sz="1400" u="none" cap="none" strike="noStrike">
                <a:solidFill>
                  <a:schemeClr val="dk1"/>
                </a:solidFill>
                <a:latin typeface="Arial"/>
                <a:ea typeface="Arial"/>
                <a:cs typeface="Arial"/>
                <a:sym typeface="Arial"/>
              </a:rPr>
              <a:t>BLOCKCHAIN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SYNCHRONIZE</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3" name="Shape 1943"/>
        <p:cNvGrpSpPr/>
        <p:nvPr/>
      </p:nvGrpSpPr>
      <p:grpSpPr>
        <a:xfrm>
          <a:off x="0" y="0"/>
          <a:ext cx="0" cy="0"/>
          <a:chOff x="0" y="0"/>
          <a:chExt cx="0" cy="0"/>
        </a:xfrm>
      </p:grpSpPr>
      <p:sp>
        <p:nvSpPr>
          <p:cNvPr id="1944" name="Google Shape;1944;p97"/>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APPROVING ISSUE</a:t>
            </a:r>
            <a:endParaRPr/>
          </a:p>
        </p:txBody>
      </p:sp>
      <p:sp>
        <p:nvSpPr>
          <p:cNvPr id="1945" name="Google Shape;1945;p97"/>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sp>
        <p:nvSpPr>
          <p:cNvPr id="1946" name="Google Shape;1946;p97"/>
          <p:cNvSpPr txBox="1"/>
          <p:nvPr/>
        </p:nvSpPr>
        <p:spPr>
          <a:xfrm>
            <a:off x="552700" y="1546319"/>
            <a:ext cx="8038599" cy="58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 Before approve, the lecturer found </a:t>
            </a:r>
            <a:r>
              <a:rPr b="1" i="0" lang="vi" sz="1600" u="none" cap="none" strike="noStrike">
                <a:solidFill>
                  <a:srgbClr val="FF0000"/>
                </a:solidFill>
                <a:latin typeface="Arial"/>
                <a:ea typeface="Arial"/>
                <a:cs typeface="Arial"/>
                <a:sym typeface="Arial"/>
              </a:rPr>
              <a:t>wrong questions </a:t>
            </a:r>
            <a:r>
              <a:rPr b="0" i="0" lang="vi" sz="1600" u="none" cap="none" strike="noStrike">
                <a:solidFill>
                  <a:srgbClr val="000000"/>
                </a:solidFill>
                <a:latin typeface="Arial"/>
                <a:ea typeface="Arial"/>
                <a:cs typeface="Arial"/>
                <a:sym typeface="Arial"/>
              </a:rPr>
              <a:t>in the test exam. So he decided to update test’s content.</a:t>
            </a:r>
            <a:endParaRPr b="0" i="0" sz="1400" u="none" cap="none" strike="noStrike">
              <a:solidFill>
                <a:srgbClr val="000000"/>
              </a:solidFill>
              <a:latin typeface="Arial"/>
              <a:ea typeface="Arial"/>
              <a:cs typeface="Arial"/>
              <a:sym typeface="Arial"/>
            </a:endParaRPr>
          </a:p>
        </p:txBody>
      </p:sp>
      <p:sp>
        <p:nvSpPr>
          <p:cNvPr id="1947" name="Google Shape;1947;p97"/>
          <p:cNvSpPr txBox="1"/>
          <p:nvPr/>
        </p:nvSpPr>
        <p:spPr>
          <a:xfrm>
            <a:off x="3055822" y="3509125"/>
            <a:ext cx="1107997" cy="33855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Questions</a:t>
            </a:r>
            <a:endParaRPr b="0" i="0" sz="1400" u="none" cap="none" strike="noStrike">
              <a:solidFill>
                <a:srgbClr val="000000"/>
              </a:solidFill>
              <a:latin typeface="Arial"/>
              <a:ea typeface="Arial"/>
              <a:cs typeface="Arial"/>
              <a:sym typeface="Arial"/>
            </a:endParaRPr>
          </a:p>
        </p:txBody>
      </p:sp>
      <p:sp>
        <p:nvSpPr>
          <p:cNvPr id="1948" name="Google Shape;1948;p97"/>
          <p:cNvSpPr txBox="1"/>
          <p:nvPr/>
        </p:nvSpPr>
        <p:spPr>
          <a:xfrm>
            <a:off x="772470" y="3505275"/>
            <a:ext cx="938077" cy="33855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Lecturer</a:t>
            </a:r>
            <a:endParaRPr b="0" i="0" sz="1400" u="none" cap="none" strike="noStrike">
              <a:solidFill>
                <a:srgbClr val="000000"/>
              </a:solidFill>
              <a:latin typeface="Arial"/>
              <a:ea typeface="Arial"/>
              <a:cs typeface="Arial"/>
              <a:sym typeface="Arial"/>
            </a:endParaRPr>
          </a:p>
        </p:txBody>
      </p:sp>
      <p:pic>
        <p:nvPicPr>
          <p:cNvPr id="1949" name="Google Shape;1949;p97"/>
          <p:cNvPicPr preferRelativeResize="0"/>
          <p:nvPr/>
        </p:nvPicPr>
        <p:blipFill rotWithShape="1">
          <a:blip r:embed="rId3">
            <a:alphaModFix/>
          </a:blip>
          <a:srcRect b="0" l="0" r="0" t="0"/>
          <a:stretch/>
        </p:blipFill>
        <p:spPr>
          <a:xfrm>
            <a:off x="818155" y="2586906"/>
            <a:ext cx="918369" cy="918369"/>
          </a:xfrm>
          <a:prstGeom prst="rect">
            <a:avLst/>
          </a:prstGeom>
          <a:noFill/>
          <a:ln>
            <a:noFill/>
          </a:ln>
        </p:spPr>
      </p:pic>
      <p:sp>
        <p:nvSpPr>
          <p:cNvPr id="1950" name="Google Shape;1950;p97"/>
          <p:cNvSpPr/>
          <p:nvPr/>
        </p:nvSpPr>
        <p:spPr>
          <a:xfrm>
            <a:off x="1736524" y="2974450"/>
            <a:ext cx="1285772" cy="189758"/>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51" name="Google Shape;1951;p97"/>
          <p:cNvSpPr txBox="1"/>
          <p:nvPr/>
        </p:nvSpPr>
        <p:spPr>
          <a:xfrm>
            <a:off x="1780495" y="2724288"/>
            <a:ext cx="1285772"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1. update</a:t>
            </a:r>
            <a:endParaRPr b="0" i="0" sz="1400" u="none" cap="none" strike="noStrike">
              <a:solidFill>
                <a:srgbClr val="000000"/>
              </a:solidFill>
              <a:latin typeface="Arial"/>
              <a:ea typeface="Arial"/>
              <a:cs typeface="Arial"/>
              <a:sym typeface="Arial"/>
            </a:endParaRPr>
          </a:p>
        </p:txBody>
      </p:sp>
      <p:pic>
        <p:nvPicPr>
          <p:cNvPr descr="Image result for test content icon" id="1952" name="Google Shape;1952;p97"/>
          <p:cNvPicPr preferRelativeResize="0"/>
          <p:nvPr/>
        </p:nvPicPr>
        <p:blipFill rotWithShape="1">
          <a:blip r:embed="rId4">
            <a:alphaModFix/>
          </a:blip>
          <a:srcRect b="0" l="0" r="0" t="0"/>
          <a:stretch/>
        </p:blipFill>
        <p:spPr>
          <a:xfrm>
            <a:off x="3109146" y="2569430"/>
            <a:ext cx="1019831" cy="1019831"/>
          </a:xfrm>
          <a:prstGeom prst="rect">
            <a:avLst/>
          </a:prstGeom>
          <a:noFill/>
          <a:ln>
            <a:noFill/>
          </a:ln>
        </p:spPr>
      </p:pic>
      <p:sp>
        <p:nvSpPr>
          <p:cNvPr id="1953" name="Google Shape;1953;p97"/>
          <p:cNvSpPr/>
          <p:nvPr/>
        </p:nvSpPr>
        <p:spPr>
          <a:xfrm>
            <a:off x="4151056" y="2977636"/>
            <a:ext cx="1285772" cy="189758"/>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54" name="Google Shape;1954;p97"/>
          <p:cNvSpPr txBox="1"/>
          <p:nvPr/>
        </p:nvSpPr>
        <p:spPr>
          <a:xfrm>
            <a:off x="4134891" y="2703103"/>
            <a:ext cx="1285772"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2. approve</a:t>
            </a:r>
            <a:endParaRPr b="0" i="0" sz="1400" u="none" cap="none" strike="noStrike">
              <a:solidFill>
                <a:srgbClr val="000000"/>
              </a:solidFill>
              <a:latin typeface="Arial"/>
              <a:ea typeface="Arial"/>
              <a:cs typeface="Arial"/>
              <a:sym typeface="Arial"/>
            </a:endParaRPr>
          </a:p>
        </p:txBody>
      </p:sp>
      <p:pic>
        <p:nvPicPr>
          <p:cNvPr id="1955" name="Google Shape;1955;p97"/>
          <p:cNvPicPr preferRelativeResize="0"/>
          <p:nvPr/>
        </p:nvPicPr>
        <p:blipFill rotWithShape="1">
          <a:blip r:embed="rId5">
            <a:alphaModFix/>
          </a:blip>
          <a:srcRect b="0" l="0" r="0" t="0"/>
          <a:stretch/>
        </p:blipFill>
        <p:spPr>
          <a:xfrm>
            <a:off x="5391734" y="2559655"/>
            <a:ext cx="1019348" cy="1019348"/>
          </a:xfrm>
          <a:prstGeom prst="rect">
            <a:avLst/>
          </a:prstGeom>
          <a:noFill/>
          <a:ln>
            <a:noFill/>
          </a:ln>
        </p:spPr>
      </p:pic>
      <p:sp>
        <p:nvSpPr>
          <p:cNvPr id="1956" name="Google Shape;1956;p97"/>
          <p:cNvSpPr txBox="1"/>
          <p:nvPr/>
        </p:nvSpPr>
        <p:spPr>
          <a:xfrm>
            <a:off x="5324779" y="3545759"/>
            <a:ext cx="1143263" cy="33855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Test exam</a:t>
            </a:r>
            <a:endParaRPr b="0" i="0" sz="1400" u="none" cap="none" strike="noStrike">
              <a:solidFill>
                <a:srgbClr val="000000"/>
              </a:solidFill>
              <a:latin typeface="Arial"/>
              <a:ea typeface="Arial"/>
              <a:cs typeface="Arial"/>
              <a:sym typeface="Arial"/>
            </a:endParaRPr>
          </a:p>
        </p:txBody>
      </p:sp>
      <p:sp>
        <p:nvSpPr>
          <p:cNvPr id="1957" name="Google Shape;1957;p97"/>
          <p:cNvSpPr txBox="1"/>
          <p:nvPr/>
        </p:nvSpPr>
        <p:spPr>
          <a:xfrm>
            <a:off x="6978120" y="0"/>
            <a:ext cx="2271776" cy="124649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SOLUTIONS</a:t>
            </a:r>
            <a:br>
              <a:rPr b="0" i="0" lang="vi" sz="1400" u="none" cap="none" strike="noStrike">
                <a:solidFill>
                  <a:schemeClr val="dk1"/>
                </a:solidFill>
                <a:latin typeface="Arial"/>
                <a:ea typeface="Arial"/>
                <a:cs typeface="Arial"/>
                <a:sym typeface="Arial"/>
              </a:rPr>
            </a:br>
            <a:r>
              <a:rPr b="0" i="0" lang="vi" sz="1400" u="none" cap="none" strike="noStrike">
                <a:solidFill>
                  <a:schemeClr val="dk1"/>
                </a:solidFill>
                <a:latin typeface="Arial"/>
                <a:ea typeface="Arial"/>
                <a:cs typeface="Arial"/>
                <a:sym typeface="Arial"/>
              </a:rPr>
              <a:t>BLOCKCHAIN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SYNCHRONIZE</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1" name="Shape 1961"/>
        <p:cNvGrpSpPr/>
        <p:nvPr/>
      </p:nvGrpSpPr>
      <p:grpSpPr>
        <a:xfrm>
          <a:off x="0" y="0"/>
          <a:ext cx="0" cy="0"/>
          <a:chOff x="0" y="0"/>
          <a:chExt cx="0" cy="0"/>
        </a:xfrm>
      </p:grpSpPr>
      <p:sp>
        <p:nvSpPr>
          <p:cNvPr id="1962" name="Google Shape;1962;p98"/>
          <p:cNvSpPr txBox="1"/>
          <p:nvPr>
            <p:ph idx="1" type="body"/>
          </p:nvPr>
        </p:nvSpPr>
        <p:spPr>
          <a:xfrm>
            <a:off x="626250" y="1537988"/>
            <a:ext cx="3452925" cy="2724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000"/>
              <a:buNone/>
            </a:pPr>
            <a:r>
              <a:rPr b="1" lang="vi"/>
              <a:t>Issue:</a:t>
            </a:r>
            <a:endParaRPr/>
          </a:p>
          <a:p>
            <a:pPr indent="-342900" lvl="0" marL="342900" rtl="0" algn="l">
              <a:lnSpc>
                <a:spcPct val="100000"/>
              </a:lnSpc>
              <a:spcBef>
                <a:spcPts val="600"/>
              </a:spcBef>
              <a:spcAft>
                <a:spcPts val="0"/>
              </a:spcAft>
              <a:buSzPts val="2000"/>
              <a:buFont typeface="Arial"/>
              <a:buChar char="•"/>
            </a:pPr>
            <a:r>
              <a:rPr lang="vi" sz="1600"/>
              <a:t>Manual approval process.</a:t>
            </a:r>
            <a:endParaRPr/>
          </a:p>
          <a:p>
            <a:pPr indent="-342900" lvl="0" marL="342900" rtl="0" algn="l">
              <a:lnSpc>
                <a:spcPct val="100000"/>
              </a:lnSpc>
              <a:spcBef>
                <a:spcPts val="600"/>
              </a:spcBef>
              <a:spcAft>
                <a:spcPts val="0"/>
              </a:spcAft>
              <a:buSzPts val="2000"/>
              <a:buFont typeface="Arial"/>
              <a:buChar char="•"/>
            </a:pPr>
            <a:r>
              <a:rPr lang="vi" sz="1600"/>
              <a:t>Waste of time and resources for document.</a:t>
            </a:r>
            <a:endParaRPr/>
          </a:p>
          <a:p>
            <a:pPr indent="-342900" lvl="0" marL="342900" rtl="0" algn="l">
              <a:lnSpc>
                <a:spcPct val="100000"/>
              </a:lnSpc>
              <a:spcBef>
                <a:spcPts val="600"/>
              </a:spcBef>
              <a:spcAft>
                <a:spcPts val="0"/>
              </a:spcAft>
              <a:buSzPts val="2000"/>
              <a:buFont typeface="Arial"/>
              <a:buChar char="•"/>
            </a:pPr>
            <a:r>
              <a:rPr lang="vi" sz="1600"/>
              <a:t>Update question in the test exam not synchronize to question bank.</a:t>
            </a:r>
            <a:endParaRPr/>
          </a:p>
          <a:p>
            <a:pPr indent="-215900" lvl="0" marL="342900" rtl="0" algn="l">
              <a:lnSpc>
                <a:spcPct val="100000"/>
              </a:lnSpc>
              <a:spcBef>
                <a:spcPts val="600"/>
              </a:spcBef>
              <a:spcAft>
                <a:spcPts val="0"/>
              </a:spcAft>
              <a:buSzPts val="2000"/>
              <a:buFont typeface="Arial"/>
              <a:buNone/>
            </a:pPr>
            <a:r>
              <a:t/>
            </a:r>
            <a:endParaRPr sz="1600"/>
          </a:p>
          <a:p>
            <a:pPr indent="-215900" lvl="0" marL="342900" rtl="0" algn="l">
              <a:lnSpc>
                <a:spcPct val="100000"/>
              </a:lnSpc>
              <a:spcBef>
                <a:spcPts val="600"/>
              </a:spcBef>
              <a:spcAft>
                <a:spcPts val="0"/>
              </a:spcAft>
              <a:buSzPts val="2000"/>
              <a:buFont typeface="Arial"/>
              <a:buNone/>
            </a:pPr>
            <a:r>
              <a:t/>
            </a:r>
            <a:endParaRPr/>
          </a:p>
        </p:txBody>
      </p:sp>
      <p:sp>
        <p:nvSpPr>
          <p:cNvPr id="1963" name="Google Shape;1963;p98"/>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APPROVING ISSUE</a:t>
            </a:r>
            <a:endParaRPr/>
          </a:p>
        </p:txBody>
      </p:sp>
      <p:sp>
        <p:nvSpPr>
          <p:cNvPr id="1964" name="Google Shape;1964;p98"/>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sp>
        <p:nvSpPr>
          <p:cNvPr id="1965" name="Google Shape;1965;p98"/>
          <p:cNvSpPr/>
          <p:nvPr/>
        </p:nvSpPr>
        <p:spPr>
          <a:xfrm>
            <a:off x="8361700" y="1998995"/>
            <a:ext cx="193666" cy="158305"/>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66" name="Google Shape;1966;p98"/>
          <p:cNvSpPr/>
          <p:nvPr/>
        </p:nvSpPr>
        <p:spPr>
          <a:xfrm>
            <a:off x="4703655" y="3010857"/>
            <a:ext cx="167594" cy="189758"/>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967" name="Google Shape;1967;p98"/>
          <p:cNvPicPr preferRelativeResize="0"/>
          <p:nvPr/>
        </p:nvPicPr>
        <p:blipFill rotWithShape="1">
          <a:blip r:embed="rId3">
            <a:alphaModFix/>
          </a:blip>
          <a:srcRect b="0" l="0" r="0" t="0"/>
          <a:stretch/>
        </p:blipFill>
        <p:spPr>
          <a:xfrm>
            <a:off x="5102441" y="2652117"/>
            <a:ext cx="3452925" cy="907239"/>
          </a:xfrm>
          <a:prstGeom prst="rect">
            <a:avLst/>
          </a:prstGeom>
          <a:noFill/>
          <a:ln>
            <a:noFill/>
          </a:ln>
        </p:spPr>
      </p:pic>
      <p:pic>
        <p:nvPicPr>
          <p:cNvPr id="1968" name="Google Shape;1968;p98"/>
          <p:cNvPicPr preferRelativeResize="0"/>
          <p:nvPr/>
        </p:nvPicPr>
        <p:blipFill rotWithShape="1">
          <a:blip r:embed="rId4">
            <a:alphaModFix/>
          </a:blip>
          <a:srcRect b="0" l="0" r="0" t="0"/>
          <a:stretch/>
        </p:blipFill>
        <p:spPr>
          <a:xfrm>
            <a:off x="4697771" y="1710480"/>
            <a:ext cx="3663929" cy="861270"/>
          </a:xfrm>
          <a:prstGeom prst="rect">
            <a:avLst/>
          </a:prstGeom>
          <a:noFill/>
          <a:ln>
            <a:noFill/>
          </a:ln>
        </p:spPr>
      </p:pic>
      <p:sp>
        <p:nvSpPr>
          <p:cNvPr id="1969" name="Google Shape;1969;p98"/>
          <p:cNvSpPr txBox="1"/>
          <p:nvPr/>
        </p:nvSpPr>
        <p:spPr>
          <a:xfrm>
            <a:off x="6978120" y="0"/>
            <a:ext cx="2271776" cy="124649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SOLUTIONS</a:t>
            </a:r>
            <a:br>
              <a:rPr b="0" i="0" lang="vi" sz="1400" u="none" cap="none" strike="noStrike">
                <a:solidFill>
                  <a:schemeClr val="dk1"/>
                </a:solidFill>
                <a:latin typeface="Arial"/>
                <a:ea typeface="Arial"/>
                <a:cs typeface="Arial"/>
                <a:sym typeface="Arial"/>
              </a:rPr>
            </a:br>
            <a:r>
              <a:rPr b="0" i="0" lang="vi" sz="1400" u="none" cap="none" strike="noStrike">
                <a:solidFill>
                  <a:schemeClr val="dk1"/>
                </a:solidFill>
                <a:latin typeface="Arial"/>
                <a:ea typeface="Arial"/>
                <a:cs typeface="Arial"/>
                <a:sym typeface="Arial"/>
              </a:rPr>
              <a:t>BLOCKCHAIN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SYNCHRONIZE</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27"/>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INTRODUCTION</a:t>
            </a:r>
            <a:endParaRPr/>
          </a:p>
        </p:txBody>
      </p:sp>
      <p:sp>
        <p:nvSpPr>
          <p:cNvPr id="283" name="Google Shape;283;p27"/>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sp>
        <p:nvSpPr>
          <p:cNvPr id="284" name="Google Shape;284;p27"/>
          <p:cNvSpPr txBox="1"/>
          <p:nvPr>
            <p:ph idx="1" type="body"/>
          </p:nvPr>
        </p:nvSpPr>
        <p:spPr>
          <a:xfrm>
            <a:off x="699975" y="1664276"/>
            <a:ext cx="5167500" cy="285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Clr>
                <a:schemeClr val="dk1"/>
              </a:buClr>
              <a:buSzPts val="1100"/>
              <a:buNone/>
            </a:pPr>
            <a:r>
              <a:rPr lang="vi" sz="1700">
                <a:solidFill>
                  <a:schemeClr val="dk1"/>
                </a:solidFill>
              </a:rPr>
              <a:t>- We build Examination System to organize test exam by Learning Outcomes and Chapters. We also improve questions management and test exams quality.</a:t>
            </a:r>
            <a:endParaRPr/>
          </a:p>
          <a:p>
            <a:pPr indent="0" lvl="0" marL="0" rtl="0" algn="l">
              <a:lnSpc>
                <a:spcPct val="100000"/>
              </a:lnSpc>
              <a:spcBef>
                <a:spcPts val="600"/>
              </a:spcBef>
              <a:spcAft>
                <a:spcPts val="0"/>
              </a:spcAft>
              <a:buClr>
                <a:schemeClr val="dk1"/>
              </a:buClr>
              <a:buSzPts val="1100"/>
              <a:buNone/>
            </a:pPr>
            <a:r>
              <a:rPr lang="vi" sz="1700">
                <a:solidFill>
                  <a:schemeClr val="dk1"/>
                </a:solidFill>
              </a:rPr>
              <a:t>- Examination Tool reduces cheating and manages student’s computer processes better.</a:t>
            </a:r>
            <a:endParaRPr sz="1700">
              <a:solidFill>
                <a:schemeClr val="dk1"/>
              </a:solidFill>
            </a:endParaRPr>
          </a:p>
          <a:p>
            <a:pPr indent="0" lvl="0" marL="0" rtl="0" algn="l">
              <a:lnSpc>
                <a:spcPct val="100000"/>
              </a:lnSpc>
              <a:spcBef>
                <a:spcPts val="600"/>
              </a:spcBef>
              <a:spcAft>
                <a:spcPts val="0"/>
              </a:spcAft>
              <a:buClr>
                <a:schemeClr val="dk1"/>
              </a:buClr>
              <a:buSzPts val="1100"/>
              <a:buNone/>
            </a:pPr>
            <a:r>
              <a:rPr lang="vi" sz="1700">
                <a:solidFill>
                  <a:schemeClr val="dk1"/>
                </a:solidFill>
              </a:rPr>
              <a:t>- We apply blockchain in approving test exam process  to </a:t>
            </a:r>
            <a:r>
              <a:rPr lang="vi" sz="1800">
                <a:solidFill>
                  <a:schemeClr val="dk1"/>
                </a:solidFill>
              </a:rPr>
              <a:t>guarantee its integrity</a:t>
            </a:r>
            <a:r>
              <a:rPr lang="vi" sz="1700">
                <a:solidFill>
                  <a:schemeClr val="dk1"/>
                </a:solidFill>
              </a:rPr>
              <a:t>.</a:t>
            </a:r>
            <a:endParaRPr sz="1700">
              <a:solidFill>
                <a:schemeClr val="dk1"/>
              </a:solidFill>
            </a:endParaRPr>
          </a:p>
          <a:p>
            <a:pPr indent="0" lvl="0" marL="0" rtl="0" algn="l">
              <a:lnSpc>
                <a:spcPct val="100000"/>
              </a:lnSpc>
              <a:spcBef>
                <a:spcPts val="600"/>
              </a:spcBef>
              <a:spcAft>
                <a:spcPts val="0"/>
              </a:spcAft>
              <a:buClr>
                <a:schemeClr val="dk1"/>
              </a:buClr>
              <a:buSzPts val="1100"/>
              <a:buNone/>
            </a:pPr>
            <a:r>
              <a:rPr lang="vi" sz="1700">
                <a:solidFill>
                  <a:schemeClr val="dk1"/>
                </a:solidFill>
              </a:rPr>
              <a:t>- Requirements and database design is provided by FPT University in HCM City</a:t>
            </a:r>
            <a:endParaRPr sz="1700">
              <a:solidFill>
                <a:schemeClr val="dk1"/>
              </a:solidFill>
            </a:endParaRPr>
          </a:p>
          <a:p>
            <a:pPr indent="0" lvl="0" marL="0" rtl="0" algn="l">
              <a:lnSpc>
                <a:spcPct val="100000"/>
              </a:lnSpc>
              <a:spcBef>
                <a:spcPts val="600"/>
              </a:spcBef>
              <a:spcAft>
                <a:spcPts val="0"/>
              </a:spcAft>
              <a:buClr>
                <a:schemeClr val="dk1"/>
              </a:buClr>
              <a:buSzPts val="1100"/>
              <a:buNone/>
            </a:pPr>
            <a:r>
              <a:t/>
            </a:r>
            <a:endParaRPr sz="1700">
              <a:solidFill>
                <a:schemeClr val="dk1"/>
              </a:solidFill>
            </a:endParaRPr>
          </a:p>
        </p:txBody>
      </p:sp>
      <p:grpSp>
        <p:nvGrpSpPr>
          <p:cNvPr id="285" name="Google Shape;285;p27"/>
          <p:cNvGrpSpPr/>
          <p:nvPr/>
        </p:nvGrpSpPr>
        <p:grpSpPr>
          <a:xfrm>
            <a:off x="293683" y="574116"/>
            <a:ext cx="309041" cy="403123"/>
            <a:chOff x="590250" y="244200"/>
            <a:chExt cx="407975" cy="532175"/>
          </a:xfrm>
        </p:grpSpPr>
        <p:sp>
          <p:nvSpPr>
            <p:cNvPr id="286" name="Google Shape;286;p27"/>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27"/>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27"/>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27"/>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27"/>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27"/>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27"/>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27"/>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27"/>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27"/>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27"/>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27"/>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27"/>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27"/>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00" name="Google Shape;300;p27"/>
          <p:cNvPicPr preferRelativeResize="0"/>
          <p:nvPr/>
        </p:nvPicPr>
        <p:blipFill rotWithShape="1">
          <a:blip r:embed="rId3">
            <a:alphaModFix/>
          </a:blip>
          <a:srcRect b="0" l="0" r="0" t="0"/>
          <a:stretch/>
        </p:blipFill>
        <p:spPr>
          <a:xfrm>
            <a:off x="6195599" y="1393824"/>
            <a:ext cx="2405475" cy="24054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3" name="Shape 1973"/>
        <p:cNvGrpSpPr/>
        <p:nvPr/>
      </p:nvGrpSpPr>
      <p:grpSpPr>
        <a:xfrm>
          <a:off x="0" y="0"/>
          <a:ext cx="0" cy="0"/>
          <a:chOff x="0" y="0"/>
          <a:chExt cx="0" cy="0"/>
        </a:xfrm>
      </p:grpSpPr>
      <p:sp>
        <p:nvSpPr>
          <p:cNvPr id="1974" name="Google Shape;1974;p99"/>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APPROVE TEST EXAM SOLUTION</a:t>
            </a:r>
            <a:endParaRPr/>
          </a:p>
        </p:txBody>
      </p:sp>
      <p:sp>
        <p:nvSpPr>
          <p:cNvPr id="1975" name="Google Shape;1975;p99"/>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pic>
        <p:nvPicPr>
          <p:cNvPr id="1976" name="Google Shape;1976;p99"/>
          <p:cNvPicPr preferRelativeResize="0"/>
          <p:nvPr/>
        </p:nvPicPr>
        <p:blipFill rotWithShape="1">
          <a:blip r:embed="rId3">
            <a:alphaModFix/>
          </a:blip>
          <a:srcRect b="0" l="0" r="0" t="0"/>
          <a:stretch/>
        </p:blipFill>
        <p:spPr>
          <a:xfrm>
            <a:off x="538098" y="1158774"/>
            <a:ext cx="5534577" cy="3780353"/>
          </a:xfrm>
          <a:prstGeom prst="rect">
            <a:avLst/>
          </a:prstGeom>
          <a:noFill/>
          <a:ln>
            <a:noFill/>
          </a:ln>
        </p:spPr>
      </p:pic>
      <p:sp>
        <p:nvSpPr>
          <p:cNvPr id="1977" name="Google Shape;1977;p99"/>
          <p:cNvSpPr txBox="1"/>
          <p:nvPr/>
        </p:nvSpPr>
        <p:spPr>
          <a:xfrm>
            <a:off x="6978120" y="0"/>
            <a:ext cx="2271776" cy="124649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SOLUTIONS</a:t>
            </a:r>
            <a:br>
              <a:rPr b="0" i="0" lang="vi" sz="1400" u="none" cap="none" strike="noStrike">
                <a:solidFill>
                  <a:schemeClr val="dk1"/>
                </a:solidFill>
                <a:latin typeface="Arial"/>
                <a:ea typeface="Arial"/>
                <a:cs typeface="Arial"/>
                <a:sym typeface="Arial"/>
              </a:rPr>
            </a:br>
            <a:r>
              <a:rPr b="0" i="0" lang="vi" sz="1400" u="none" cap="none" strike="noStrike">
                <a:solidFill>
                  <a:schemeClr val="dk1"/>
                </a:solidFill>
                <a:latin typeface="Arial"/>
                <a:ea typeface="Arial"/>
                <a:cs typeface="Arial"/>
                <a:sym typeface="Arial"/>
              </a:rPr>
              <a:t>BLOCKCHAIN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SYNCHRONIZE</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
        <p:nvSpPr>
          <p:cNvPr id="1978" name="Google Shape;1978;p99"/>
          <p:cNvSpPr/>
          <p:nvPr/>
        </p:nvSpPr>
        <p:spPr>
          <a:xfrm>
            <a:off x="2035628" y="3396691"/>
            <a:ext cx="3581401" cy="1077337"/>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79" name="Google Shape;1979;p99"/>
          <p:cNvSpPr/>
          <p:nvPr/>
        </p:nvSpPr>
        <p:spPr>
          <a:xfrm>
            <a:off x="3459802" y="2885871"/>
            <a:ext cx="1482311" cy="336299"/>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3" name="Shape 1983"/>
        <p:cNvGrpSpPr/>
        <p:nvPr/>
      </p:nvGrpSpPr>
      <p:grpSpPr>
        <a:xfrm>
          <a:off x="0" y="0"/>
          <a:ext cx="0" cy="0"/>
          <a:chOff x="0" y="0"/>
          <a:chExt cx="0" cy="0"/>
        </a:xfrm>
      </p:grpSpPr>
      <p:sp>
        <p:nvSpPr>
          <p:cNvPr id="1984" name="Google Shape;1984;p100"/>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APPROVE TEST EXAM SOLUTION</a:t>
            </a:r>
            <a:endParaRPr/>
          </a:p>
        </p:txBody>
      </p:sp>
      <p:sp>
        <p:nvSpPr>
          <p:cNvPr id="1985" name="Google Shape;1985;p100"/>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sp>
        <p:nvSpPr>
          <p:cNvPr id="1986" name="Google Shape;1986;p100"/>
          <p:cNvSpPr txBox="1"/>
          <p:nvPr/>
        </p:nvSpPr>
        <p:spPr>
          <a:xfrm>
            <a:off x="1071003" y="1554385"/>
            <a:ext cx="4262997" cy="492443"/>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600"/>
              <a:buFont typeface="Arial"/>
              <a:buNone/>
            </a:pPr>
            <a:r>
              <a:rPr b="1" i="0" lang="vi" sz="1600" u="none" cap="none" strike="noStrike">
                <a:solidFill>
                  <a:schemeClr val="accent1"/>
                </a:solidFill>
                <a:latin typeface="Arial"/>
                <a:ea typeface="Arial"/>
                <a:cs typeface="Arial"/>
                <a:sym typeface="Arial"/>
              </a:rPr>
              <a:t>SUPORT ONLINE APPROVAL PROCESS WITH BLOCKCHAIN TECHNOLOGY</a:t>
            </a:r>
            <a:endParaRPr b="0" i="0" sz="1400" u="none" cap="none" strike="noStrike">
              <a:solidFill>
                <a:srgbClr val="000000"/>
              </a:solidFill>
              <a:latin typeface="Arial"/>
              <a:ea typeface="Arial"/>
              <a:cs typeface="Arial"/>
              <a:sym typeface="Arial"/>
            </a:endParaRPr>
          </a:p>
        </p:txBody>
      </p:sp>
      <p:sp>
        <p:nvSpPr>
          <p:cNvPr id="1987" name="Google Shape;1987;p100"/>
          <p:cNvSpPr txBox="1"/>
          <p:nvPr/>
        </p:nvSpPr>
        <p:spPr>
          <a:xfrm>
            <a:off x="298926" y="1431275"/>
            <a:ext cx="707700" cy="7386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chemeClr val="accent1"/>
              </a:buClr>
              <a:buSzPts val="4800"/>
              <a:buFont typeface="Arial"/>
              <a:buNone/>
            </a:pPr>
            <a:r>
              <a:rPr b="1" i="0" lang="vi" sz="4800" u="none" cap="none" strike="noStrike">
                <a:solidFill>
                  <a:schemeClr val="accent1"/>
                </a:solidFill>
                <a:latin typeface="Arial"/>
                <a:ea typeface="Arial"/>
                <a:cs typeface="Arial"/>
                <a:sym typeface="Arial"/>
              </a:rPr>
              <a:t>01</a:t>
            </a:r>
            <a:endParaRPr b="0" i="0" sz="1400" u="none" cap="none" strike="noStrike">
              <a:solidFill>
                <a:srgbClr val="000000"/>
              </a:solidFill>
              <a:latin typeface="Arial"/>
              <a:ea typeface="Arial"/>
              <a:cs typeface="Arial"/>
              <a:sym typeface="Arial"/>
            </a:endParaRPr>
          </a:p>
        </p:txBody>
      </p:sp>
      <p:sp>
        <p:nvSpPr>
          <p:cNvPr id="1988" name="Google Shape;1988;p100"/>
          <p:cNvSpPr txBox="1"/>
          <p:nvPr/>
        </p:nvSpPr>
        <p:spPr>
          <a:xfrm>
            <a:off x="6978120" y="0"/>
            <a:ext cx="2271776" cy="124649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SOLUTIONS</a:t>
            </a:r>
            <a:br>
              <a:rPr b="0" i="0" lang="vi" sz="1400" u="none" cap="none" strike="noStrike">
                <a:solidFill>
                  <a:schemeClr val="dk1"/>
                </a:solidFill>
                <a:latin typeface="Arial"/>
                <a:ea typeface="Arial"/>
                <a:cs typeface="Arial"/>
                <a:sym typeface="Arial"/>
              </a:rPr>
            </a:br>
            <a:r>
              <a:rPr b="0" i="0" lang="vi" sz="1400" u="none" cap="none" strike="noStrike">
                <a:solidFill>
                  <a:schemeClr val="dk1"/>
                </a:solidFill>
                <a:latin typeface="Arial"/>
                <a:ea typeface="Arial"/>
                <a:cs typeface="Arial"/>
                <a:sym typeface="Arial"/>
              </a:rPr>
              <a:t>BLOCKCHAIN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SYNCHRONIZE</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grpSp>
        <p:nvGrpSpPr>
          <p:cNvPr id="1989" name="Google Shape;1989;p100"/>
          <p:cNvGrpSpPr/>
          <p:nvPr/>
        </p:nvGrpSpPr>
        <p:grpSpPr>
          <a:xfrm>
            <a:off x="6072671" y="1775165"/>
            <a:ext cx="1820399" cy="1820399"/>
            <a:chOff x="953424" y="1486519"/>
            <a:chExt cx="2228969" cy="2228969"/>
          </a:xfrm>
        </p:grpSpPr>
        <p:sp>
          <p:nvSpPr>
            <p:cNvPr id="1990" name="Google Shape;1990;p100"/>
            <p:cNvSpPr/>
            <p:nvPr/>
          </p:nvSpPr>
          <p:spPr>
            <a:xfrm>
              <a:off x="953424" y="1486519"/>
              <a:ext cx="2228969" cy="2228969"/>
            </a:xfrm>
            <a:custGeom>
              <a:rect b="b" l="l" r="r" t="t"/>
              <a:pathLst>
                <a:path extrusionOk="0" h="1583637" w="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1"/>
            </a:solidFill>
            <a:ln>
              <a:noFill/>
            </a:ln>
          </p:spPr>
          <p:txBody>
            <a:bodyPr anchorCtr="0" anchor="ctr" bIns="436750" lIns="356475" spcFirstLastPara="1" rIns="356475" wrap="square" tIns="548625">
              <a:noAutofit/>
            </a:bodyPr>
            <a:lstStyle/>
            <a:p>
              <a:pPr indent="0" lvl="0" marL="0" marR="0" rtl="0" algn="ctr">
                <a:lnSpc>
                  <a:spcPct val="9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1991" name="Google Shape;1991;p100"/>
            <p:cNvSpPr/>
            <p:nvPr/>
          </p:nvSpPr>
          <p:spPr>
            <a:xfrm>
              <a:off x="1376346" y="1909439"/>
              <a:ext cx="1382700" cy="138270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Arial"/>
                <a:ea typeface="Arial"/>
                <a:cs typeface="Arial"/>
                <a:sym typeface="Arial"/>
              </a:endParaRPr>
            </a:p>
          </p:txBody>
        </p:sp>
      </p:grpSp>
      <p:grpSp>
        <p:nvGrpSpPr>
          <p:cNvPr id="1992" name="Google Shape;1992;p100"/>
          <p:cNvGrpSpPr/>
          <p:nvPr/>
        </p:nvGrpSpPr>
        <p:grpSpPr>
          <a:xfrm>
            <a:off x="7569886" y="2717228"/>
            <a:ext cx="1546905" cy="1546905"/>
            <a:chOff x="953424" y="1486519"/>
            <a:chExt cx="2228969" cy="2228969"/>
          </a:xfrm>
        </p:grpSpPr>
        <p:sp>
          <p:nvSpPr>
            <p:cNvPr id="1993" name="Google Shape;1993;p100"/>
            <p:cNvSpPr/>
            <p:nvPr/>
          </p:nvSpPr>
          <p:spPr>
            <a:xfrm>
              <a:off x="953424" y="1486519"/>
              <a:ext cx="2228969" cy="2228969"/>
            </a:xfrm>
            <a:custGeom>
              <a:rect b="b" l="l" r="r" t="t"/>
              <a:pathLst>
                <a:path extrusionOk="0" h="1583637" w="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3"/>
            </a:solidFill>
            <a:ln>
              <a:noFill/>
            </a:ln>
          </p:spPr>
          <p:txBody>
            <a:bodyPr anchorCtr="0" anchor="ctr" bIns="436750" lIns="356475" spcFirstLastPara="1" rIns="356475" wrap="square" tIns="548625">
              <a:noAutofit/>
            </a:bodyPr>
            <a:lstStyle/>
            <a:p>
              <a:pPr indent="0" lvl="0" marL="0" marR="0" rtl="0" algn="ctr">
                <a:lnSpc>
                  <a:spcPct val="9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1994" name="Google Shape;1994;p100"/>
            <p:cNvSpPr/>
            <p:nvPr/>
          </p:nvSpPr>
          <p:spPr>
            <a:xfrm>
              <a:off x="1335155" y="1868251"/>
              <a:ext cx="1464900" cy="1464900"/>
            </a:xfrm>
            <a:prstGeom prst="ellipse">
              <a:avLst/>
            </a:prstGeom>
            <a:solidFill>
              <a:schemeClr val="accent3"/>
            </a:solidFill>
            <a:ln cap="flat" cmpd="sng" w="571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vi" sz="3200" u="none" cap="none" strike="noStrike">
                  <a:solidFill>
                    <a:schemeClr val="lt1"/>
                  </a:solidFill>
                  <a:latin typeface="Arial"/>
                  <a:ea typeface="Arial"/>
                  <a:cs typeface="Arial"/>
                  <a:sym typeface="Arial"/>
                </a:rPr>
                <a:t> </a:t>
              </a:r>
              <a:endParaRPr b="0" i="0" sz="3200" u="none" cap="none" strike="noStrike">
                <a:solidFill>
                  <a:schemeClr val="lt1"/>
                </a:solidFill>
                <a:latin typeface="Arial"/>
                <a:ea typeface="Arial"/>
                <a:cs typeface="Arial"/>
                <a:sym typeface="Arial"/>
              </a:endParaRPr>
            </a:p>
          </p:txBody>
        </p:sp>
      </p:grpSp>
      <p:grpSp>
        <p:nvGrpSpPr>
          <p:cNvPr id="1995" name="Google Shape;1995;p100"/>
          <p:cNvGrpSpPr/>
          <p:nvPr/>
        </p:nvGrpSpPr>
        <p:grpSpPr>
          <a:xfrm>
            <a:off x="6403410" y="3466949"/>
            <a:ext cx="1180685" cy="1180685"/>
            <a:chOff x="953424" y="1486519"/>
            <a:chExt cx="2228969" cy="2228969"/>
          </a:xfrm>
        </p:grpSpPr>
        <p:sp>
          <p:nvSpPr>
            <p:cNvPr id="1996" name="Google Shape;1996;p100"/>
            <p:cNvSpPr/>
            <p:nvPr/>
          </p:nvSpPr>
          <p:spPr>
            <a:xfrm>
              <a:off x="953424" y="1486519"/>
              <a:ext cx="2228969" cy="2228969"/>
            </a:xfrm>
            <a:custGeom>
              <a:rect b="b" l="l" r="r" t="t"/>
              <a:pathLst>
                <a:path extrusionOk="0" h="1583637" w="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2"/>
            </a:solidFill>
            <a:ln>
              <a:noFill/>
            </a:ln>
          </p:spPr>
          <p:txBody>
            <a:bodyPr anchorCtr="0" anchor="ctr" bIns="436750" lIns="356475" spcFirstLastPara="1" rIns="356475" wrap="square" tIns="548625">
              <a:noAutofit/>
            </a:bodyPr>
            <a:lstStyle/>
            <a:p>
              <a:pPr indent="0" lvl="0" marL="0" marR="0" rtl="0" algn="ctr">
                <a:lnSpc>
                  <a:spcPct val="9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1997" name="Google Shape;1997;p100"/>
            <p:cNvSpPr/>
            <p:nvPr/>
          </p:nvSpPr>
          <p:spPr>
            <a:xfrm>
              <a:off x="1376346" y="1909439"/>
              <a:ext cx="1382700" cy="1382700"/>
            </a:xfrm>
            <a:prstGeom prst="ellipse">
              <a:avLst/>
            </a:prstGeom>
            <a:solidFill>
              <a:schemeClr val="accent2"/>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98" name="Google Shape;1998;p100"/>
          <p:cNvGrpSpPr/>
          <p:nvPr/>
        </p:nvGrpSpPr>
        <p:grpSpPr>
          <a:xfrm>
            <a:off x="7590211" y="1431267"/>
            <a:ext cx="1154829" cy="1154829"/>
            <a:chOff x="953424" y="1486519"/>
            <a:chExt cx="2228969" cy="2228969"/>
          </a:xfrm>
        </p:grpSpPr>
        <p:sp>
          <p:nvSpPr>
            <p:cNvPr id="1999" name="Google Shape;1999;p100"/>
            <p:cNvSpPr/>
            <p:nvPr/>
          </p:nvSpPr>
          <p:spPr>
            <a:xfrm>
              <a:off x="953424" y="1486519"/>
              <a:ext cx="2228969" cy="2228969"/>
            </a:xfrm>
            <a:custGeom>
              <a:rect b="b" l="l" r="r" t="t"/>
              <a:pathLst>
                <a:path extrusionOk="0" h="1583637" w="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4"/>
            </a:solidFill>
            <a:ln>
              <a:noFill/>
            </a:ln>
          </p:spPr>
          <p:txBody>
            <a:bodyPr anchorCtr="0" anchor="ctr" bIns="436750" lIns="356475" spcFirstLastPara="1" rIns="356475" wrap="square" tIns="548625">
              <a:noAutofit/>
            </a:bodyPr>
            <a:lstStyle/>
            <a:p>
              <a:pPr indent="0" lvl="0" marL="0" marR="0" rtl="0" algn="ctr">
                <a:lnSpc>
                  <a:spcPct val="9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2000" name="Google Shape;2000;p100"/>
            <p:cNvSpPr/>
            <p:nvPr/>
          </p:nvSpPr>
          <p:spPr>
            <a:xfrm>
              <a:off x="1376346" y="1909439"/>
              <a:ext cx="1382700" cy="1382700"/>
            </a:xfrm>
            <a:prstGeom prst="ellipse">
              <a:avLst/>
            </a:prstGeom>
            <a:solidFill>
              <a:schemeClr val="accent4"/>
            </a:solidFill>
            <a:ln cap="flat" cmpd="sng" w="571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001" name="Google Shape;2001;p100"/>
          <p:cNvPicPr preferRelativeResize="0"/>
          <p:nvPr/>
        </p:nvPicPr>
        <p:blipFill rotWithShape="1">
          <a:blip r:embed="rId3">
            <a:alphaModFix/>
          </a:blip>
          <a:srcRect b="0" l="0" r="0" t="0"/>
          <a:stretch/>
        </p:blipFill>
        <p:spPr>
          <a:xfrm>
            <a:off x="6825075" y="2527587"/>
            <a:ext cx="315601" cy="315599"/>
          </a:xfrm>
          <a:prstGeom prst="rect">
            <a:avLst/>
          </a:prstGeom>
          <a:noFill/>
          <a:ln cap="flat" cmpd="sng" w="76200">
            <a:solidFill>
              <a:schemeClr val="lt1"/>
            </a:solidFill>
            <a:prstDash val="solid"/>
            <a:round/>
            <a:headEnd len="sm" w="sm" type="none"/>
            <a:tailEnd len="sm" w="sm" type="none"/>
          </a:ln>
        </p:spPr>
      </p:pic>
      <p:pic>
        <p:nvPicPr>
          <p:cNvPr id="2002" name="Google Shape;2002;p100"/>
          <p:cNvPicPr preferRelativeResize="0"/>
          <p:nvPr/>
        </p:nvPicPr>
        <p:blipFill rotWithShape="1">
          <a:blip r:embed="rId3">
            <a:alphaModFix/>
          </a:blip>
          <a:srcRect b="0" l="0" r="0" t="0"/>
          <a:stretch/>
        </p:blipFill>
        <p:spPr>
          <a:xfrm>
            <a:off x="8047900" y="1888974"/>
            <a:ext cx="239450" cy="239450"/>
          </a:xfrm>
          <a:prstGeom prst="rect">
            <a:avLst/>
          </a:prstGeom>
          <a:noFill/>
          <a:ln cap="flat" cmpd="sng" w="76200">
            <a:solidFill>
              <a:schemeClr val="lt1"/>
            </a:solidFill>
            <a:prstDash val="solid"/>
            <a:round/>
            <a:headEnd len="sm" w="sm" type="none"/>
            <a:tailEnd len="sm" w="sm" type="none"/>
          </a:ln>
        </p:spPr>
      </p:pic>
      <p:pic>
        <p:nvPicPr>
          <p:cNvPr id="2003" name="Google Shape;2003;p100"/>
          <p:cNvPicPr preferRelativeResize="0"/>
          <p:nvPr/>
        </p:nvPicPr>
        <p:blipFill rotWithShape="1">
          <a:blip r:embed="rId3">
            <a:alphaModFix/>
          </a:blip>
          <a:srcRect b="0" l="0" r="0" t="0"/>
          <a:stretch/>
        </p:blipFill>
        <p:spPr>
          <a:xfrm>
            <a:off x="8185549" y="3332874"/>
            <a:ext cx="315601" cy="315599"/>
          </a:xfrm>
          <a:prstGeom prst="rect">
            <a:avLst/>
          </a:prstGeom>
          <a:noFill/>
          <a:ln cap="flat" cmpd="sng" w="76200">
            <a:solidFill>
              <a:schemeClr val="lt1"/>
            </a:solidFill>
            <a:prstDash val="solid"/>
            <a:round/>
            <a:headEnd len="sm" w="sm" type="none"/>
            <a:tailEnd len="sm" w="sm" type="none"/>
          </a:ln>
        </p:spPr>
      </p:pic>
      <p:pic>
        <p:nvPicPr>
          <p:cNvPr id="2004" name="Google Shape;2004;p100"/>
          <p:cNvPicPr preferRelativeResize="0"/>
          <p:nvPr/>
        </p:nvPicPr>
        <p:blipFill rotWithShape="1">
          <a:blip r:embed="rId3">
            <a:alphaModFix/>
          </a:blip>
          <a:srcRect b="0" l="0" r="0" t="0"/>
          <a:stretch/>
        </p:blipFill>
        <p:spPr>
          <a:xfrm>
            <a:off x="6874025" y="3937561"/>
            <a:ext cx="239450" cy="239450"/>
          </a:xfrm>
          <a:prstGeom prst="rect">
            <a:avLst/>
          </a:prstGeom>
          <a:noFill/>
          <a:ln cap="flat" cmpd="sng" w="76200">
            <a:solidFill>
              <a:schemeClr val="lt1"/>
            </a:solidFill>
            <a:prstDash val="solid"/>
            <a:round/>
            <a:headEnd len="sm" w="sm" type="none"/>
            <a:tailEnd len="sm" w="sm" type="none"/>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8" name="Shape 2008"/>
        <p:cNvGrpSpPr/>
        <p:nvPr/>
      </p:nvGrpSpPr>
      <p:grpSpPr>
        <a:xfrm>
          <a:off x="0" y="0"/>
          <a:ext cx="0" cy="0"/>
          <a:chOff x="0" y="0"/>
          <a:chExt cx="0" cy="0"/>
        </a:xfrm>
      </p:grpSpPr>
      <p:sp>
        <p:nvSpPr>
          <p:cNvPr id="2009" name="Google Shape;2009;p101"/>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APPROVE TEST EXAM SOLUTION</a:t>
            </a:r>
            <a:endParaRPr/>
          </a:p>
        </p:txBody>
      </p:sp>
      <p:sp>
        <p:nvSpPr>
          <p:cNvPr id="2010" name="Google Shape;2010;p101"/>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sp>
        <p:nvSpPr>
          <p:cNvPr id="2011" name="Google Shape;2011;p101"/>
          <p:cNvSpPr txBox="1"/>
          <p:nvPr/>
        </p:nvSpPr>
        <p:spPr>
          <a:xfrm>
            <a:off x="1071004" y="1554384"/>
            <a:ext cx="4061958" cy="492443"/>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600"/>
              <a:buFont typeface="Arial"/>
              <a:buNone/>
            </a:pPr>
            <a:r>
              <a:rPr b="1" i="0" lang="vi" sz="1600" u="none" cap="none" strike="noStrike">
                <a:solidFill>
                  <a:schemeClr val="accent1"/>
                </a:solidFill>
                <a:latin typeface="Arial"/>
                <a:ea typeface="Arial"/>
                <a:cs typeface="Arial"/>
                <a:sym typeface="Arial"/>
              </a:rPr>
              <a:t>SUPORT ONLINE APPROVAL PROCESS WITH BLOCKCHAIN TECHNOLOGY</a:t>
            </a:r>
            <a:endParaRPr b="0" i="0" sz="1400" u="none" cap="none" strike="noStrike">
              <a:solidFill>
                <a:srgbClr val="000000"/>
              </a:solidFill>
              <a:latin typeface="Arial"/>
              <a:ea typeface="Arial"/>
              <a:cs typeface="Arial"/>
              <a:sym typeface="Arial"/>
            </a:endParaRPr>
          </a:p>
        </p:txBody>
      </p:sp>
      <p:sp>
        <p:nvSpPr>
          <p:cNvPr id="2012" name="Google Shape;2012;p101"/>
          <p:cNvSpPr txBox="1"/>
          <p:nvPr/>
        </p:nvSpPr>
        <p:spPr>
          <a:xfrm>
            <a:off x="278301" y="1431275"/>
            <a:ext cx="728400" cy="7386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chemeClr val="accent1"/>
              </a:buClr>
              <a:buSzPts val="4800"/>
              <a:buFont typeface="Arial"/>
              <a:buNone/>
            </a:pPr>
            <a:r>
              <a:rPr b="1" i="0" lang="vi" sz="4800" u="none" cap="none" strike="noStrike">
                <a:solidFill>
                  <a:schemeClr val="accent1"/>
                </a:solidFill>
                <a:latin typeface="Arial"/>
                <a:ea typeface="Arial"/>
                <a:cs typeface="Arial"/>
                <a:sym typeface="Arial"/>
              </a:rPr>
              <a:t>01</a:t>
            </a:r>
            <a:endParaRPr b="0" i="0" sz="1400" u="none" cap="none" strike="noStrike">
              <a:solidFill>
                <a:srgbClr val="000000"/>
              </a:solidFill>
              <a:latin typeface="Arial"/>
              <a:ea typeface="Arial"/>
              <a:cs typeface="Arial"/>
              <a:sym typeface="Arial"/>
            </a:endParaRPr>
          </a:p>
        </p:txBody>
      </p:sp>
      <p:sp>
        <p:nvSpPr>
          <p:cNvPr id="2013" name="Google Shape;2013;p101"/>
          <p:cNvSpPr txBox="1"/>
          <p:nvPr/>
        </p:nvSpPr>
        <p:spPr>
          <a:xfrm>
            <a:off x="1084964" y="2217209"/>
            <a:ext cx="4680701" cy="492443"/>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2"/>
              </a:buClr>
              <a:buSzPts val="1600"/>
              <a:buFont typeface="Arial"/>
              <a:buNone/>
            </a:pPr>
            <a:r>
              <a:rPr b="1" i="0" lang="vi" sz="1600" u="none" cap="none" strike="noStrike">
                <a:solidFill>
                  <a:schemeClr val="accent2"/>
                </a:solidFill>
                <a:latin typeface="Arial"/>
                <a:ea typeface="Arial"/>
                <a:cs typeface="Arial"/>
                <a:sym typeface="Arial"/>
              </a:rPr>
              <a:t>SYNCHRONIZE QUESTIONS IN THE TEST EXAM WITH QUESTIONS IN THE QUESTION BANK</a:t>
            </a:r>
            <a:endParaRPr b="1" i="0" sz="1600" u="none" cap="none" strike="noStrike">
              <a:solidFill>
                <a:schemeClr val="accent2"/>
              </a:solidFill>
              <a:latin typeface="Arial"/>
              <a:ea typeface="Arial"/>
              <a:cs typeface="Arial"/>
              <a:sym typeface="Arial"/>
            </a:endParaRPr>
          </a:p>
        </p:txBody>
      </p:sp>
      <p:sp>
        <p:nvSpPr>
          <p:cNvPr id="2014" name="Google Shape;2014;p101"/>
          <p:cNvSpPr txBox="1"/>
          <p:nvPr/>
        </p:nvSpPr>
        <p:spPr>
          <a:xfrm>
            <a:off x="278226" y="2100975"/>
            <a:ext cx="728400" cy="7386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chemeClr val="accent2"/>
              </a:buClr>
              <a:buSzPts val="4800"/>
              <a:buFont typeface="Arial"/>
              <a:buNone/>
            </a:pPr>
            <a:r>
              <a:rPr b="1" i="0" lang="vi" sz="4800" u="none" cap="none" strike="noStrike">
                <a:solidFill>
                  <a:schemeClr val="accent2"/>
                </a:solidFill>
                <a:latin typeface="Arial"/>
                <a:ea typeface="Arial"/>
                <a:cs typeface="Arial"/>
                <a:sym typeface="Arial"/>
              </a:rPr>
              <a:t>02</a:t>
            </a:r>
            <a:endParaRPr b="0" i="0" sz="1400" u="none" cap="none" strike="noStrike">
              <a:solidFill>
                <a:srgbClr val="000000"/>
              </a:solidFill>
              <a:latin typeface="Arial"/>
              <a:ea typeface="Arial"/>
              <a:cs typeface="Arial"/>
              <a:sym typeface="Arial"/>
            </a:endParaRPr>
          </a:p>
        </p:txBody>
      </p:sp>
      <p:sp>
        <p:nvSpPr>
          <p:cNvPr id="2015" name="Google Shape;2015;p101"/>
          <p:cNvSpPr txBox="1"/>
          <p:nvPr/>
        </p:nvSpPr>
        <p:spPr>
          <a:xfrm>
            <a:off x="6978120" y="0"/>
            <a:ext cx="2271776" cy="124649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SOLUTIONS</a:t>
            </a:r>
            <a:br>
              <a:rPr b="0" i="0" lang="vi" sz="1400" u="none" cap="none" strike="noStrike">
                <a:solidFill>
                  <a:schemeClr val="dk1"/>
                </a:solidFill>
                <a:latin typeface="Arial"/>
                <a:ea typeface="Arial"/>
                <a:cs typeface="Arial"/>
                <a:sym typeface="Arial"/>
              </a:rPr>
            </a:br>
            <a:r>
              <a:rPr b="0" i="0" lang="vi" sz="1400" u="none" cap="none" strike="noStrike">
                <a:solidFill>
                  <a:schemeClr val="dk1"/>
                </a:solidFill>
                <a:latin typeface="Arial"/>
                <a:ea typeface="Arial"/>
                <a:cs typeface="Arial"/>
                <a:sym typeface="Arial"/>
              </a:rPr>
              <a:t>BLOCKCHAIN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SYNCHRONIZE</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grpSp>
        <p:nvGrpSpPr>
          <p:cNvPr id="2016" name="Google Shape;2016;p101"/>
          <p:cNvGrpSpPr/>
          <p:nvPr/>
        </p:nvGrpSpPr>
        <p:grpSpPr>
          <a:xfrm>
            <a:off x="6072671" y="1775165"/>
            <a:ext cx="1820399" cy="1820399"/>
            <a:chOff x="953424" y="1486519"/>
            <a:chExt cx="2228969" cy="2228969"/>
          </a:xfrm>
        </p:grpSpPr>
        <p:sp>
          <p:nvSpPr>
            <p:cNvPr id="2017" name="Google Shape;2017;p101"/>
            <p:cNvSpPr/>
            <p:nvPr/>
          </p:nvSpPr>
          <p:spPr>
            <a:xfrm>
              <a:off x="953424" y="1486519"/>
              <a:ext cx="2228969" cy="2228969"/>
            </a:xfrm>
            <a:custGeom>
              <a:rect b="b" l="l" r="r" t="t"/>
              <a:pathLst>
                <a:path extrusionOk="0" h="1583637" w="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1"/>
            </a:solidFill>
            <a:ln>
              <a:noFill/>
            </a:ln>
          </p:spPr>
          <p:txBody>
            <a:bodyPr anchorCtr="0" anchor="ctr" bIns="436750" lIns="356475" spcFirstLastPara="1" rIns="356475" wrap="square" tIns="548625">
              <a:noAutofit/>
            </a:bodyPr>
            <a:lstStyle/>
            <a:p>
              <a:pPr indent="0" lvl="0" marL="0" marR="0" rtl="0" algn="ctr">
                <a:lnSpc>
                  <a:spcPct val="9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2018" name="Google Shape;2018;p101"/>
            <p:cNvSpPr/>
            <p:nvPr/>
          </p:nvSpPr>
          <p:spPr>
            <a:xfrm>
              <a:off x="1376346" y="1909439"/>
              <a:ext cx="1382700" cy="1382700"/>
            </a:xfrm>
            <a:prstGeom prst="ellipse">
              <a:avLst/>
            </a:prstGeom>
            <a:solidFill>
              <a:schemeClr val="accent1"/>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Arial"/>
                <a:ea typeface="Arial"/>
                <a:cs typeface="Arial"/>
                <a:sym typeface="Arial"/>
              </a:endParaRPr>
            </a:p>
          </p:txBody>
        </p:sp>
      </p:grpSp>
      <p:grpSp>
        <p:nvGrpSpPr>
          <p:cNvPr id="2019" name="Google Shape;2019;p101"/>
          <p:cNvGrpSpPr/>
          <p:nvPr/>
        </p:nvGrpSpPr>
        <p:grpSpPr>
          <a:xfrm>
            <a:off x="7569886" y="2717228"/>
            <a:ext cx="1546905" cy="1546905"/>
            <a:chOff x="953424" y="1486519"/>
            <a:chExt cx="2228969" cy="2228969"/>
          </a:xfrm>
        </p:grpSpPr>
        <p:sp>
          <p:nvSpPr>
            <p:cNvPr id="2020" name="Google Shape;2020;p101"/>
            <p:cNvSpPr/>
            <p:nvPr/>
          </p:nvSpPr>
          <p:spPr>
            <a:xfrm>
              <a:off x="953424" y="1486519"/>
              <a:ext cx="2228969" cy="2228969"/>
            </a:xfrm>
            <a:custGeom>
              <a:rect b="b" l="l" r="r" t="t"/>
              <a:pathLst>
                <a:path extrusionOk="0" h="1583637" w="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3"/>
            </a:solidFill>
            <a:ln>
              <a:noFill/>
            </a:ln>
          </p:spPr>
          <p:txBody>
            <a:bodyPr anchorCtr="0" anchor="ctr" bIns="436750" lIns="356475" spcFirstLastPara="1" rIns="356475" wrap="square" tIns="548625">
              <a:noAutofit/>
            </a:bodyPr>
            <a:lstStyle/>
            <a:p>
              <a:pPr indent="0" lvl="0" marL="0" marR="0" rtl="0" algn="ctr">
                <a:lnSpc>
                  <a:spcPct val="9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2021" name="Google Shape;2021;p101"/>
            <p:cNvSpPr/>
            <p:nvPr/>
          </p:nvSpPr>
          <p:spPr>
            <a:xfrm>
              <a:off x="1335155" y="1868251"/>
              <a:ext cx="1464900" cy="1464900"/>
            </a:xfrm>
            <a:prstGeom prst="ellipse">
              <a:avLst/>
            </a:prstGeom>
            <a:solidFill>
              <a:schemeClr val="accent3"/>
            </a:solidFill>
            <a:ln cap="flat" cmpd="sng" w="571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vi" sz="3200" u="none" cap="none" strike="noStrike">
                  <a:solidFill>
                    <a:schemeClr val="lt1"/>
                  </a:solidFill>
                  <a:latin typeface="Arial"/>
                  <a:ea typeface="Arial"/>
                  <a:cs typeface="Arial"/>
                  <a:sym typeface="Arial"/>
                </a:rPr>
                <a:t> </a:t>
              </a:r>
              <a:endParaRPr b="0" i="0" sz="3200" u="none" cap="none" strike="noStrike">
                <a:solidFill>
                  <a:schemeClr val="lt1"/>
                </a:solidFill>
                <a:latin typeface="Arial"/>
                <a:ea typeface="Arial"/>
                <a:cs typeface="Arial"/>
                <a:sym typeface="Arial"/>
              </a:endParaRPr>
            </a:p>
          </p:txBody>
        </p:sp>
      </p:grpSp>
      <p:grpSp>
        <p:nvGrpSpPr>
          <p:cNvPr id="2022" name="Google Shape;2022;p101"/>
          <p:cNvGrpSpPr/>
          <p:nvPr/>
        </p:nvGrpSpPr>
        <p:grpSpPr>
          <a:xfrm>
            <a:off x="6403410" y="3466949"/>
            <a:ext cx="1180685" cy="1180685"/>
            <a:chOff x="953424" y="1486519"/>
            <a:chExt cx="2228969" cy="2228969"/>
          </a:xfrm>
        </p:grpSpPr>
        <p:sp>
          <p:nvSpPr>
            <p:cNvPr id="2023" name="Google Shape;2023;p101"/>
            <p:cNvSpPr/>
            <p:nvPr/>
          </p:nvSpPr>
          <p:spPr>
            <a:xfrm>
              <a:off x="953424" y="1486519"/>
              <a:ext cx="2228969" cy="2228969"/>
            </a:xfrm>
            <a:custGeom>
              <a:rect b="b" l="l" r="r" t="t"/>
              <a:pathLst>
                <a:path extrusionOk="0" h="1583637" w="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2"/>
            </a:solidFill>
            <a:ln>
              <a:noFill/>
            </a:ln>
          </p:spPr>
          <p:txBody>
            <a:bodyPr anchorCtr="0" anchor="ctr" bIns="436750" lIns="356475" spcFirstLastPara="1" rIns="356475" wrap="square" tIns="548625">
              <a:noAutofit/>
            </a:bodyPr>
            <a:lstStyle/>
            <a:p>
              <a:pPr indent="0" lvl="0" marL="0" marR="0" rtl="0" algn="ctr">
                <a:lnSpc>
                  <a:spcPct val="9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2024" name="Google Shape;2024;p101"/>
            <p:cNvSpPr/>
            <p:nvPr/>
          </p:nvSpPr>
          <p:spPr>
            <a:xfrm>
              <a:off x="1376346" y="1909439"/>
              <a:ext cx="1382700" cy="1382700"/>
            </a:xfrm>
            <a:prstGeom prst="ellipse">
              <a:avLst/>
            </a:prstGeom>
            <a:solidFill>
              <a:schemeClr val="accent2"/>
            </a:solidFill>
            <a:ln cap="flat" cmpd="sng" w="762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25" name="Google Shape;2025;p101"/>
          <p:cNvGrpSpPr/>
          <p:nvPr/>
        </p:nvGrpSpPr>
        <p:grpSpPr>
          <a:xfrm>
            <a:off x="7590211" y="1431267"/>
            <a:ext cx="1154829" cy="1154829"/>
            <a:chOff x="953424" y="1486519"/>
            <a:chExt cx="2228969" cy="2228969"/>
          </a:xfrm>
        </p:grpSpPr>
        <p:sp>
          <p:nvSpPr>
            <p:cNvPr id="2026" name="Google Shape;2026;p101"/>
            <p:cNvSpPr/>
            <p:nvPr/>
          </p:nvSpPr>
          <p:spPr>
            <a:xfrm>
              <a:off x="953424" y="1486519"/>
              <a:ext cx="2228969" cy="2228969"/>
            </a:xfrm>
            <a:custGeom>
              <a:rect b="b" l="l" r="r" t="t"/>
              <a:pathLst>
                <a:path extrusionOk="0" h="1583637" w="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4"/>
            </a:solidFill>
            <a:ln>
              <a:noFill/>
            </a:ln>
          </p:spPr>
          <p:txBody>
            <a:bodyPr anchorCtr="0" anchor="ctr" bIns="436750" lIns="356475" spcFirstLastPara="1" rIns="356475" wrap="square" tIns="548625">
              <a:noAutofit/>
            </a:bodyPr>
            <a:lstStyle/>
            <a:p>
              <a:pPr indent="0" lvl="0" marL="0" marR="0" rtl="0" algn="ctr">
                <a:lnSpc>
                  <a:spcPct val="90000"/>
                </a:lnSpc>
                <a:spcBef>
                  <a:spcPts val="0"/>
                </a:spcBef>
                <a:spcAft>
                  <a:spcPts val="0"/>
                </a:spcAft>
                <a:buClr>
                  <a:srgbClr val="000000"/>
                </a:buClr>
                <a:buSzPts val="3000"/>
                <a:buFont typeface="Arial"/>
                <a:buNone/>
              </a:pPr>
              <a:r>
                <a:t/>
              </a:r>
              <a:endParaRPr b="0" i="0" sz="3000" u="none" cap="none" strike="noStrike">
                <a:solidFill>
                  <a:schemeClr val="lt1"/>
                </a:solidFill>
                <a:latin typeface="Arial"/>
                <a:ea typeface="Arial"/>
                <a:cs typeface="Arial"/>
                <a:sym typeface="Arial"/>
              </a:endParaRPr>
            </a:p>
          </p:txBody>
        </p:sp>
        <p:sp>
          <p:nvSpPr>
            <p:cNvPr id="2027" name="Google Shape;2027;p101"/>
            <p:cNvSpPr/>
            <p:nvPr/>
          </p:nvSpPr>
          <p:spPr>
            <a:xfrm>
              <a:off x="1376346" y="1909439"/>
              <a:ext cx="1382700" cy="1382700"/>
            </a:xfrm>
            <a:prstGeom prst="ellipse">
              <a:avLst/>
            </a:prstGeom>
            <a:solidFill>
              <a:schemeClr val="accent4"/>
            </a:solidFill>
            <a:ln cap="flat" cmpd="sng" w="571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028" name="Google Shape;2028;p101"/>
          <p:cNvPicPr preferRelativeResize="0"/>
          <p:nvPr/>
        </p:nvPicPr>
        <p:blipFill rotWithShape="1">
          <a:blip r:embed="rId3">
            <a:alphaModFix/>
          </a:blip>
          <a:srcRect b="0" l="0" r="0" t="0"/>
          <a:stretch/>
        </p:blipFill>
        <p:spPr>
          <a:xfrm>
            <a:off x="6825075" y="2527587"/>
            <a:ext cx="315601" cy="315599"/>
          </a:xfrm>
          <a:prstGeom prst="rect">
            <a:avLst/>
          </a:prstGeom>
          <a:noFill/>
          <a:ln cap="flat" cmpd="sng" w="76200">
            <a:solidFill>
              <a:schemeClr val="lt1"/>
            </a:solidFill>
            <a:prstDash val="solid"/>
            <a:round/>
            <a:headEnd len="sm" w="sm" type="none"/>
            <a:tailEnd len="sm" w="sm" type="none"/>
          </a:ln>
        </p:spPr>
      </p:pic>
      <p:pic>
        <p:nvPicPr>
          <p:cNvPr id="2029" name="Google Shape;2029;p101"/>
          <p:cNvPicPr preferRelativeResize="0"/>
          <p:nvPr/>
        </p:nvPicPr>
        <p:blipFill rotWithShape="1">
          <a:blip r:embed="rId3">
            <a:alphaModFix/>
          </a:blip>
          <a:srcRect b="0" l="0" r="0" t="0"/>
          <a:stretch/>
        </p:blipFill>
        <p:spPr>
          <a:xfrm>
            <a:off x="8047900" y="1888974"/>
            <a:ext cx="239450" cy="239450"/>
          </a:xfrm>
          <a:prstGeom prst="rect">
            <a:avLst/>
          </a:prstGeom>
          <a:noFill/>
          <a:ln cap="flat" cmpd="sng" w="76200">
            <a:solidFill>
              <a:schemeClr val="lt1"/>
            </a:solidFill>
            <a:prstDash val="solid"/>
            <a:round/>
            <a:headEnd len="sm" w="sm" type="none"/>
            <a:tailEnd len="sm" w="sm" type="none"/>
          </a:ln>
        </p:spPr>
      </p:pic>
      <p:pic>
        <p:nvPicPr>
          <p:cNvPr id="2030" name="Google Shape;2030;p101"/>
          <p:cNvPicPr preferRelativeResize="0"/>
          <p:nvPr/>
        </p:nvPicPr>
        <p:blipFill rotWithShape="1">
          <a:blip r:embed="rId3">
            <a:alphaModFix/>
          </a:blip>
          <a:srcRect b="0" l="0" r="0" t="0"/>
          <a:stretch/>
        </p:blipFill>
        <p:spPr>
          <a:xfrm>
            <a:off x="8185549" y="3332874"/>
            <a:ext cx="315601" cy="315599"/>
          </a:xfrm>
          <a:prstGeom prst="rect">
            <a:avLst/>
          </a:prstGeom>
          <a:noFill/>
          <a:ln cap="flat" cmpd="sng" w="76200">
            <a:solidFill>
              <a:schemeClr val="lt1"/>
            </a:solidFill>
            <a:prstDash val="solid"/>
            <a:round/>
            <a:headEnd len="sm" w="sm" type="none"/>
            <a:tailEnd len="sm" w="sm" type="none"/>
          </a:ln>
        </p:spPr>
      </p:pic>
      <p:pic>
        <p:nvPicPr>
          <p:cNvPr id="2031" name="Google Shape;2031;p101"/>
          <p:cNvPicPr preferRelativeResize="0"/>
          <p:nvPr/>
        </p:nvPicPr>
        <p:blipFill rotWithShape="1">
          <a:blip r:embed="rId3">
            <a:alphaModFix/>
          </a:blip>
          <a:srcRect b="0" l="0" r="0" t="0"/>
          <a:stretch/>
        </p:blipFill>
        <p:spPr>
          <a:xfrm>
            <a:off x="6874025" y="3937561"/>
            <a:ext cx="239450" cy="239450"/>
          </a:xfrm>
          <a:prstGeom prst="rect">
            <a:avLst/>
          </a:prstGeom>
          <a:noFill/>
          <a:ln cap="flat" cmpd="sng" w="76200">
            <a:solidFill>
              <a:schemeClr val="lt1"/>
            </a:solidFill>
            <a:prstDash val="solid"/>
            <a:round/>
            <a:headEnd len="sm" w="sm" type="none"/>
            <a:tailEnd len="sm" w="sm" type="none"/>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5" name="Shape 2035"/>
        <p:cNvGrpSpPr/>
        <p:nvPr/>
      </p:nvGrpSpPr>
      <p:grpSpPr>
        <a:xfrm>
          <a:off x="0" y="0"/>
          <a:ext cx="0" cy="0"/>
          <a:chOff x="0" y="0"/>
          <a:chExt cx="0" cy="0"/>
        </a:xfrm>
      </p:grpSpPr>
      <p:sp>
        <p:nvSpPr>
          <p:cNvPr id="2036" name="Google Shape;2036;p102"/>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APPLYING BLOCKCHAIN FOR APPROVE TEST EXAM</a:t>
            </a:r>
            <a:endParaRPr/>
          </a:p>
        </p:txBody>
      </p:sp>
      <p:sp>
        <p:nvSpPr>
          <p:cNvPr id="2037" name="Google Shape;2037;p102"/>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600"/>
              <a:buNone/>
            </a:pPr>
            <a:fld id="{00000000-1234-1234-1234-123412341234}" type="slidenum">
              <a:rPr lang="vi" sz="1600"/>
              <a:t>‹#›</a:t>
            </a:fld>
            <a:endParaRPr sz="1600"/>
          </a:p>
        </p:txBody>
      </p:sp>
      <p:pic>
        <p:nvPicPr>
          <p:cNvPr id="2038" name="Google Shape;2038;p102"/>
          <p:cNvPicPr preferRelativeResize="0"/>
          <p:nvPr/>
        </p:nvPicPr>
        <p:blipFill rotWithShape="1">
          <a:blip r:embed="rId3">
            <a:alphaModFix/>
          </a:blip>
          <a:srcRect b="0" l="0" r="0" t="0"/>
          <a:stretch/>
        </p:blipFill>
        <p:spPr>
          <a:xfrm>
            <a:off x="355090" y="1544493"/>
            <a:ext cx="918369" cy="918369"/>
          </a:xfrm>
          <a:prstGeom prst="rect">
            <a:avLst/>
          </a:prstGeom>
          <a:noFill/>
          <a:ln>
            <a:noFill/>
          </a:ln>
        </p:spPr>
      </p:pic>
      <p:sp>
        <p:nvSpPr>
          <p:cNvPr id="2039" name="Google Shape;2039;p102"/>
          <p:cNvSpPr txBox="1"/>
          <p:nvPr/>
        </p:nvSpPr>
        <p:spPr>
          <a:xfrm>
            <a:off x="335382" y="2462862"/>
            <a:ext cx="938077"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Lecturer</a:t>
            </a:r>
            <a:endParaRPr b="0" i="0" sz="1400" u="none" cap="none" strike="noStrike">
              <a:solidFill>
                <a:srgbClr val="000000"/>
              </a:solidFill>
              <a:latin typeface="Arial"/>
              <a:ea typeface="Arial"/>
              <a:cs typeface="Arial"/>
              <a:sym typeface="Arial"/>
            </a:endParaRPr>
          </a:p>
        </p:txBody>
      </p:sp>
      <p:sp>
        <p:nvSpPr>
          <p:cNvPr id="2040" name="Google Shape;2040;p102"/>
          <p:cNvSpPr txBox="1"/>
          <p:nvPr/>
        </p:nvSpPr>
        <p:spPr>
          <a:xfrm>
            <a:off x="6978120" y="0"/>
            <a:ext cx="2271776" cy="124649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SOLUTIONS</a:t>
            </a:r>
            <a:br>
              <a:rPr b="0" i="0" lang="vi" sz="1400" u="none" cap="none" strike="noStrike">
                <a:solidFill>
                  <a:schemeClr val="dk1"/>
                </a:solidFill>
                <a:latin typeface="Arial"/>
                <a:ea typeface="Arial"/>
                <a:cs typeface="Arial"/>
                <a:sym typeface="Arial"/>
              </a:rPr>
            </a:br>
            <a:r>
              <a:rPr b="1" i="0" lang="vi" sz="1400" u="none" cap="none" strike="noStrike">
                <a:solidFill>
                  <a:srgbClr val="FF0000"/>
                </a:solidFill>
                <a:latin typeface="Arial"/>
                <a:ea typeface="Arial"/>
                <a:cs typeface="Arial"/>
                <a:sym typeface="Arial"/>
              </a:rPr>
              <a:t>BLOCKCHAIN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SYNCHRONIZE</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4" name="Shape 2044"/>
        <p:cNvGrpSpPr/>
        <p:nvPr/>
      </p:nvGrpSpPr>
      <p:grpSpPr>
        <a:xfrm>
          <a:off x="0" y="0"/>
          <a:ext cx="0" cy="0"/>
          <a:chOff x="0" y="0"/>
          <a:chExt cx="0" cy="0"/>
        </a:xfrm>
      </p:grpSpPr>
      <p:sp>
        <p:nvSpPr>
          <p:cNvPr id="2045" name="Google Shape;2045;p103"/>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APPLYING BLOCKCHAIN FOR APPROVE TEST EXAM</a:t>
            </a:r>
            <a:endParaRPr/>
          </a:p>
        </p:txBody>
      </p:sp>
      <p:sp>
        <p:nvSpPr>
          <p:cNvPr id="2046" name="Google Shape;2046;p103"/>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pic>
        <p:nvPicPr>
          <p:cNvPr id="2047" name="Google Shape;2047;p103"/>
          <p:cNvPicPr preferRelativeResize="0"/>
          <p:nvPr/>
        </p:nvPicPr>
        <p:blipFill rotWithShape="1">
          <a:blip r:embed="rId3">
            <a:alphaModFix/>
          </a:blip>
          <a:srcRect b="0" l="0" r="0" t="0"/>
          <a:stretch/>
        </p:blipFill>
        <p:spPr>
          <a:xfrm>
            <a:off x="355090" y="1544493"/>
            <a:ext cx="918369" cy="918369"/>
          </a:xfrm>
          <a:prstGeom prst="rect">
            <a:avLst/>
          </a:prstGeom>
          <a:noFill/>
          <a:ln>
            <a:noFill/>
          </a:ln>
        </p:spPr>
      </p:pic>
      <p:sp>
        <p:nvSpPr>
          <p:cNvPr id="2048" name="Google Shape;2048;p103"/>
          <p:cNvSpPr/>
          <p:nvPr/>
        </p:nvSpPr>
        <p:spPr>
          <a:xfrm>
            <a:off x="1273459" y="1918581"/>
            <a:ext cx="1728210" cy="329038"/>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pic>
        <p:nvPicPr>
          <p:cNvPr id="2049" name="Google Shape;2049;p103"/>
          <p:cNvPicPr preferRelativeResize="0"/>
          <p:nvPr/>
        </p:nvPicPr>
        <p:blipFill rotWithShape="1">
          <a:blip r:embed="rId4">
            <a:alphaModFix/>
          </a:blip>
          <a:srcRect b="0" l="0" r="0" t="0"/>
          <a:stretch/>
        </p:blipFill>
        <p:spPr>
          <a:xfrm>
            <a:off x="2900207" y="1470842"/>
            <a:ext cx="1065669" cy="1065669"/>
          </a:xfrm>
          <a:prstGeom prst="rect">
            <a:avLst/>
          </a:prstGeom>
          <a:noFill/>
          <a:ln>
            <a:noFill/>
          </a:ln>
        </p:spPr>
      </p:pic>
      <p:sp>
        <p:nvSpPr>
          <p:cNvPr id="2050" name="Google Shape;2050;p103"/>
          <p:cNvSpPr txBox="1"/>
          <p:nvPr/>
        </p:nvSpPr>
        <p:spPr>
          <a:xfrm>
            <a:off x="2900207" y="2502959"/>
            <a:ext cx="1143262"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Test exam</a:t>
            </a:r>
            <a:endParaRPr b="0" i="0" sz="1400" u="none" cap="none" strike="noStrike">
              <a:solidFill>
                <a:srgbClr val="000000"/>
              </a:solidFill>
              <a:latin typeface="Arial"/>
              <a:ea typeface="Arial"/>
              <a:cs typeface="Arial"/>
              <a:sym typeface="Arial"/>
            </a:endParaRPr>
          </a:p>
        </p:txBody>
      </p:sp>
      <p:sp>
        <p:nvSpPr>
          <p:cNvPr id="2051" name="Google Shape;2051;p103"/>
          <p:cNvSpPr txBox="1"/>
          <p:nvPr/>
        </p:nvSpPr>
        <p:spPr>
          <a:xfrm>
            <a:off x="1344499" y="1597489"/>
            <a:ext cx="2256984"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1. approve</a:t>
            </a:r>
            <a:endParaRPr b="0" i="0" sz="1400" u="none" cap="none" strike="noStrike">
              <a:solidFill>
                <a:srgbClr val="000000"/>
              </a:solidFill>
              <a:latin typeface="Arial"/>
              <a:ea typeface="Arial"/>
              <a:cs typeface="Arial"/>
              <a:sym typeface="Arial"/>
            </a:endParaRPr>
          </a:p>
        </p:txBody>
      </p:sp>
      <p:sp>
        <p:nvSpPr>
          <p:cNvPr id="2052" name="Google Shape;2052;p103"/>
          <p:cNvSpPr txBox="1"/>
          <p:nvPr/>
        </p:nvSpPr>
        <p:spPr>
          <a:xfrm>
            <a:off x="335382" y="2462862"/>
            <a:ext cx="938077"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Lecturer</a:t>
            </a:r>
            <a:endParaRPr b="0" i="0" sz="1400" u="none" cap="none" strike="noStrike">
              <a:solidFill>
                <a:srgbClr val="000000"/>
              </a:solidFill>
              <a:latin typeface="Arial"/>
              <a:ea typeface="Arial"/>
              <a:cs typeface="Arial"/>
              <a:sym typeface="Arial"/>
            </a:endParaRPr>
          </a:p>
        </p:txBody>
      </p:sp>
      <p:sp>
        <p:nvSpPr>
          <p:cNvPr id="2053" name="Google Shape;2053;p103"/>
          <p:cNvSpPr txBox="1"/>
          <p:nvPr/>
        </p:nvSpPr>
        <p:spPr>
          <a:xfrm>
            <a:off x="6978120" y="0"/>
            <a:ext cx="2271776" cy="124649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SOLUTIONS</a:t>
            </a:r>
            <a:br>
              <a:rPr b="0" i="0" lang="vi" sz="1400" u="none" cap="none" strike="noStrike">
                <a:solidFill>
                  <a:schemeClr val="dk1"/>
                </a:solidFill>
                <a:latin typeface="Arial"/>
                <a:ea typeface="Arial"/>
                <a:cs typeface="Arial"/>
                <a:sym typeface="Arial"/>
              </a:rPr>
            </a:br>
            <a:r>
              <a:rPr b="1" i="0" lang="vi" sz="1400" u="none" cap="none" strike="noStrike">
                <a:solidFill>
                  <a:srgbClr val="FF0000"/>
                </a:solidFill>
                <a:latin typeface="Arial"/>
                <a:ea typeface="Arial"/>
                <a:cs typeface="Arial"/>
                <a:sym typeface="Arial"/>
              </a:rPr>
              <a:t>BLOCKCHAIN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SYNCHRONIZE</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7" name="Shape 2057"/>
        <p:cNvGrpSpPr/>
        <p:nvPr/>
      </p:nvGrpSpPr>
      <p:grpSpPr>
        <a:xfrm>
          <a:off x="0" y="0"/>
          <a:ext cx="0" cy="0"/>
          <a:chOff x="0" y="0"/>
          <a:chExt cx="0" cy="0"/>
        </a:xfrm>
      </p:grpSpPr>
      <p:sp>
        <p:nvSpPr>
          <p:cNvPr id="2058" name="Google Shape;2058;p104"/>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APPLYING BLOCKCHAIN FOR APPROVE TEST EXAM</a:t>
            </a:r>
            <a:endParaRPr/>
          </a:p>
        </p:txBody>
      </p:sp>
      <p:sp>
        <p:nvSpPr>
          <p:cNvPr id="2059" name="Google Shape;2059;p104"/>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pic>
        <p:nvPicPr>
          <p:cNvPr id="2060" name="Google Shape;2060;p104"/>
          <p:cNvPicPr preferRelativeResize="0"/>
          <p:nvPr/>
        </p:nvPicPr>
        <p:blipFill rotWithShape="1">
          <a:blip r:embed="rId3">
            <a:alphaModFix/>
          </a:blip>
          <a:srcRect b="0" l="0" r="0" t="0"/>
          <a:stretch/>
        </p:blipFill>
        <p:spPr>
          <a:xfrm>
            <a:off x="355090" y="1544493"/>
            <a:ext cx="918369" cy="918369"/>
          </a:xfrm>
          <a:prstGeom prst="rect">
            <a:avLst/>
          </a:prstGeom>
          <a:noFill/>
          <a:ln>
            <a:noFill/>
          </a:ln>
        </p:spPr>
      </p:pic>
      <p:sp>
        <p:nvSpPr>
          <p:cNvPr id="2061" name="Google Shape;2061;p104"/>
          <p:cNvSpPr/>
          <p:nvPr/>
        </p:nvSpPr>
        <p:spPr>
          <a:xfrm>
            <a:off x="1273459" y="1918581"/>
            <a:ext cx="1728210" cy="329038"/>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pic>
        <p:nvPicPr>
          <p:cNvPr id="2062" name="Google Shape;2062;p104"/>
          <p:cNvPicPr preferRelativeResize="0"/>
          <p:nvPr/>
        </p:nvPicPr>
        <p:blipFill rotWithShape="1">
          <a:blip r:embed="rId4">
            <a:alphaModFix/>
          </a:blip>
          <a:srcRect b="0" l="0" r="0" t="0"/>
          <a:stretch/>
        </p:blipFill>
        <p:spPr>
          <a:xfrm>
            <a:off x="2900207" y="1470842"/>
            <a:ext cx="1065669" cy="1065669"/>
          </a:xfrm>
          <a:prstGeom prst="rect">
            <a:avLst/>
          </a:prstGeom>
          <a:noFill/>
          <a:ln>
            <a:noFill/>
          </a:ln>
        </p:spPr>
      </p:pic>
      <p:sp>
        <p:nvSpPr>
          <p:cNvPr id="2063" name="Google Shape;2063;p104"/>
          <p:cNvSpPr txBox="1"/>
          <p:nvPr/>
        </p:nvSpPr>
        <p:spPr>
          <a:xfrm>
            <a:off x="2900207" y="2502959"/>
            <a:ext cx="1143262"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Test exam</a:t>
            </a:r>
            <a:endParaRPr b="0" i="0" sz="1400" u="none" cap="none" strike="noStrike">
              <a:solidFill>
                <a:srgbClr val="000000"/>
              </a:solidFill>
              <a:latin typeface="Arial"/>
              <a:ea typeface="Arial"/>
              <a:cs typeface="Arial"/>
              <a:sym typeface="Arial"/>
            </a:endParaRPr>
          </a:p>
        </p:txBody>
      </p:sp>
      <p:sp>
        <p:nvSpPr>
          <p:cNvPr id="2064" name="Google Shape;2064;p104"/>
          <p:cNvSpPr txBox="1"/>
          <p:nvPr/>
        </p:nvSpPr>
        <p:spPr>
          <a:xfrm>
            <a:off x="1344499" y="1597489"/>
            <a:ext cx="2256984"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1. approve</a:t>
            </a:r>
            <a:endParaRPr b="0" i="0" sz="1400" u="none" cap="none" strike="noStrike">
              <a:solidFill>
                <a:srgbClr val="000000"/>
              </a:solidFill>
              <a:latin typeface="Arial"/>
              <a:ea typeface="Arial"/>
              <a:cs typeface="Arial"/>
              <a:sym typeface="Arial"/>
            </a:endParaRPr>
          </a:p>
        </p:txBody>
      </p:sp>
      <p:sp>
        <p:nvSpPr>
          <p:cNvPr id="2065" name="Google Shape;2065;p104"/>
          <p:cNvSpPr/>
          <p:nvPr/>
        </p:nvSpPr>
        <p:spPr>
          <a:xfrm>
            <a:off x="3923787" y="1899696"/>
            <a:ext cx="2115713" cy="329038"/>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2066" name="Google Shape;2066;p104"/>
          <p:cNvSpPr txBox="1"/>
          <p:nvPr/>
        </p:nvSpPr>
        <p:spPr>
          <a:xfrm>
            <a:off x="3821766" y="1607804"/>
            <a:ext cx="2662241"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2. request a transaction</a:t>
            </a:r>
            <a:endParaRPr b="0" i="0" sz="1400" u="none" cap="none" strike="noStrike">
              <a:solidFill>
                <a:srgbClr val="000000"/>
              </a:solidFill>
              <a:latin typeface="Arial"/>
              <a:ea typeface="Arial"/>
              <a:cs typeface="Arial"/>
              <a:sym typeface="Arial"/>
            </a:endParaRPr>
          </a:p>
        </p:txBody>
      </p:sp>
      <p:pic>
        <p:nvPicPr>
          <p:cNvPr id="2067" name="Google Shape;2067;p104"/>
          <p:cNvPicPr preferRelativeResize="0"/>
          <p:nvPr/>
        </p:nvPicPr>
        <p:blipFill rotWithShape="1">
          <a:blip r:embed="rId5">
            <a:alphaModFix/>
          </a:blip>
          <a:srcRect b="0" l="0" r="0" t="0"/>
          <a:stretch/>
        </p:blipFill>
        <p:spPr>
          <a:xfrm>
            <a:off x="6117094" y="1492567"/>
            <a:ext cx="1065669" cy="1065669"/>
          </a:xfrm>
          <a:prstGeom prst="rect">
            <a:avLst/>
          </a:prstGeom>
          <a:noFill/>
          <a:ln>
            <a:noFill/>
          </a:ln>
        </p:spPr>
      </p:pic>
      <p:sp>
        <p:nvSpPr>
          <p:cNvPr id="2068" name="Google Shape;2068;p104"/>
          <p:cNvSpPr txBox="1"/>
          <p:nvPr/>
        </p:nvSpPr>
        <p:spPr>
          <a:xfrm>
            <a:off x="5160427" y="2525832"/>
            <a:ext cx="2808782" cy="5847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The transaction represented </a:t>
            </a:r>
            <a:br>
              <a:rPr b="0" i="0" lang="vi" sz="1600" u="none" cap="none" strike="noStrike">
                <a:solidFill>
                  <a:srgbClr val="000000"/>
                </a:solidFill>
                <a:latin typeface="Arial"/>
                <a:ea typeface="Arial"/>
                <a:cs typeface="Arial"/>
                <a:sym typeface="Arial"/>
              </a:rPr>
            </a:br>
            <a:r>
              <a:rPr b="0" i="0" lang="vi" sz="1600" u="none" cap="none" strike="noStrike">
                <a:solidFill>
                  <a:srgbClr val="000000"/>
                </a:solidFill>
                <a:latin typeface="Arial"/>
                <a:ea typeface="Arial"/>
                <a:cs typeface="Arial"/>
                <a:sym typeface="Arial"/>
              </a:rPr>
              <a:t>as a “block”</a:t>
            </a:r>
            <a:endParaRPr b="0" i="0" sz="1400" u="none" cap="none" strike="noStrike">
              <a:solidFill>
                <a:srgbClr val="000000"/>
              </a:solidFill>
              <a:latin typeface="Arial"/>
              <a:ea typeface="Arial"/>
              <a:cs typeface="Arial"/>
              <a:sym typeface="Arial"/>
            </a:endParaRPr>
          </a:p>
        </p:txBody>
      </p:sp>
      <p:sp>
        <p:nvSpPr>
          <p:cNvPr id="2069" name="Google Shape;2069;p104"/>
          <p:cNvSpPr txBox="1"/>
          <p:nvPr/>
        </p:nvSpPr>
        <p:spPr>
          <a:xfrm>
            <a:off x="335382" y="2462862"/>
            <a:ext cx="938077"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Lecturer</a:t>
            </a:r>
            <a:endParaRPr b="0" i="0" sz="1400" u="none" cap="none" strike="noStrike">
              <a:solidFill>
                <a:srgbClr val="000000"/>
              </a:solidFill>
              <a:latin typeface="Arial"/>
              <a:ea typeface="Arial"/>
              <a:cs typeface="Arial"/>
              <a:sym typeface="Arial"/>
            </a:endParaRPr>
          </a:p>
        </p:txBody>
      </p:sp>
      <p:sp>
        <p:nvSpPr>
          <p:cNvPr id="2070" name="Google Shape;2070;p104"/>
          <p:cNvSpPr txBox="1"/>
          <p:nvPr/>
        </p:nvSpPr>
        <p:spPr>
          <a:xfrm>
            <a:off x="6978120" y="0"/>
            <a:ext cx="2271776" cy="124649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SOLUTIONS</a:t>
            </a:r>
            <a:br>
              <a:rPr b="0" i="0" lang="vi" sz="1400" u="none" cap="none" strike="noStrike">
                <a:solidFill>
                  <a:schemeClr val="dk1"/>
                </a:solidFill>
                <a:latin typeface="Arial"/>
                <a:ea typeface="Arial"/>
                <a:cs typeface="Arial"/>
                <a:sym typeface="Arial"/>
              </a:rPr>
            </a:br>
            <a:r>
              <a:rPr b="1" i="0" lang="vi" sz="1400" u="none" cap="none" strike="noStrike">
                <a:solidFill>
                  <a:srgbClr val="FF0000"/>
                </a:solidFill>
                <a:latin typeface="Arial"/>
                <a:ea typeface="Arial"/>
                <a:cs typeface="Arial"/>
                <a:sym typeface="Arial"/>
              </a:rPr>
              <a:t>BLOCKCHAIN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SYNCHRONIZE</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4" name="Shape 2074"/>
        <p:cNvGrpSpPr/>
        <p:nvPr/>
      </p:nvGrpSpPr>
      <p:grpSpPr>
        <a:xfrm>
          <a:off x="0" y="0"/>
          <a:ext cx="0" cy="0"/>
          <a:chOff x="0" y="0"/>
          <a:chExt cx="0" cy="0"/>
        </a:xfrm>
      </p:grpSpPr>
      <p:sp>
        <p:nvSpPr>
          <p:cNvPr id="2075" name="Google Shape;2075;p105"/>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solidFill>
                  <a:schemeClr val="lt1"/>
                </a:solidFill>
              </a:rPr>
              <a:t>APPLYING BLOCKCHAIN FOR APPROVE TEST EXAM</a:t>
            </a:r>
            <a:endParaRPr/>
          </a:p>
        </p:txBody>
      </p:sp>
      <p:sp>
        <p:nvSpPr>
          <p:cNvPr id="2076" name="Google Shape;2076;p105"/>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pic>
        <p:nvPicPr>
          <p:cNvPr id="2077" name="Google Shape;2077;p105"/>
          <p:cNvPicPr preferRelativeResize="0"/>
          <p:nvPr/>
        </p:nvPicPr>
        <p:blipFill rotWithShape="1">
          <a:blip r:embed="rId3">
            <a:alphaModFix/>
          </a:blip>
          <a:srcRect b="0" l="0" r="0" t="0"/>
          <a:stretch/>
        </p:blipFill>
        <p:spPr>
          <a:xfrm>
            <a:off x="355090" y="1544493"/>
            <a:ext cx="918369" cy="918369"/>
          </a:xfrm>
          <a:prstGeom prst="rect">
            <a:avLst/>
          </a:prstGeom>
          <a:noFill/>
          <a:ln>
            <a:noFill/>
          </a:ln>
        </p:spPr>
      </p:pic>
      <p:sp>
        <p:nvSpPr>
          <p:cNvPr id="2078" name="Google Shape;2078;p105"/>
          <p:cNvSpPr/>
          <p:nvPr/>
        </p:nvSpPr>
        <p:spPr>
          <a:xfrm>
            <a:off x="1273459" y="1918581"/>
            <a:ext cx="1728210" cy="329038"/>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pic>
        <p:nvPicPr>
          <p:cNvPr id="2079" name="Google Shape;2079;p105"/>
          <p:cNvPicPr preferRelativeResize="0"/>
          <p:nvPr/>
        </p:nvPicPr>
        <p:blipFill rotWithShape="1">
          <a:blip r:embed="rId4">
            <a:alphaModFix/>
          </a:blip>
          <a:srcRect b="0" l="0" r="0" t="0"/>
          <a:stretch/>
        </p:blipFill>
        <p:spPr>
          <a:xfrm>
            <a:off x="2900207" y="1470842"/>
            <a:ext cx="1065669" cy="1065669"/>
          </a:xfrm>
          <a:prstGeom prst="rect">
            <a:avLst/>
          </a:prstGeom>
          <a:noFill/>
          <a:ln>
            <a:noFill/>
          </a:ln>
        </p:spPr>
      </p:pic>
      <p:sp>
        <p:nvSpPr>
          <p:cNvPr id="2080" name="Google Shape;2080;p105"/>
          <p:cNvSpPr txBox="1"/>
          <p:nvPr/>
        </p:nvSpPr>
        <p:spPr>
          <a:xfrm>
            <a:off x="2900207" y="2502959"/>
            <a:ext cx="1143262"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Test exam</a:t>
            </a:r>
            <a:endParaRPr b="0" i="0" sz="1400" u="none" cap="none" strike="noStrike">
              <a:solidFill>
                <a:srgbClr val="000000"/>
              </a:solidFill>
              <a:latin typeface="Arial"/>
              <a:ea typeface="Arial"/>
              <a:cs typeface="Arial"/>
              <a:sym typeface="Arial"/>
            </a:endParaRPr>
          </a:p>
        </p:txBody>
      </p:sp>
      <p:sp>
        <p:nvSpPr>
          <p:cNvPr id="2081" name="Google Shape;2081;p105"/>
          <p:cNvSpPr txBox="1"/>
          <p:nvPr/>
        </p:nvSpPr>
        <p:spPr>
          <a:xfrm>
            <a:off x="1344499" y="1597489"/>
            <a:ext cx="2256984"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1. approve</a:t>
            </a:r>
            <a:endParaRPr b="0" i="0" sz="1400" u="none" cap="none" strike="noStrike">
              <a:solidFill>
                <a:srgbClr val="000000"/>
              </a:solidFill>
              <a:latin typeface="Arial"/>
              <a:ea typeface="Arial"/>
              <a:cs typeface="Arial"/>
              <a:sym typeface="Arial"/>
            </a:endParaRPr>
          </a:p>
        </p:txBody>
      </p:sp>
      <p:sp>
        <p:nvSpPr>
          <p:cNvPr id="2082" name="Google Shape;2082;p105"/>
          <p:cNvSpPr/>
          <p:nvPr/>
        </p:nvSpPr>
        <p:spPr>
          <a:xfrm>
            <a:off x="3923787" y="1899696"/>
            <a:ext cx="2115713" cy="329038"/>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2083" name="Google Shape;2083;p105"/>
          <p:cNvSpPr txBox="1"/>
          <p:nvPr/>
        </p:nvSpPr>
        <p:spPr>
          <a:xfrm>
            <a:off x="3821766" y="1607804"/>
            <a:ext cx="2662241"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2. request a transaction</a:t>
            </a:r>
            <a:endParaRPr b="0" i="0" sz="1400" u="none" cap="none" strike="noStrike">
              <a:solidFill>
                <a:srgbClr val="000000"/>
              </a:solidFill>
              <a:latin typeface="Arial"/>
              <a:ea typeface="Arial"/>
              <a:cs typeface="Arial"/>
              <a:sym typeface="Arial"/>
            </a:endParaRPr>
          </a:p>
        </p:txBody>
      </p:sp>
      <p:pic>
        <p:nvPicPr>
          <p:cNvPr id="2084" name="Google Shape;2084;p105"/>
          <p:cNvPicPr preferRelativeResize="0"/>
          <p:nvPr/>
        </p:nvPicPr>
        <p:blipFill rotWithShape="1">
          <a:blip r:embed="rId5">
            <a:alphaModFix/>
          </a:blip>
          <a:srcRect b="0" l="0" r="0" t="0"/>
          <a:stretch/>
        </p:blipFill>
        <p:spPr>
          <a:xfrm>
            <a:off x="6117094" y="1492567"/>
            <a:ext cx="1065669" cy="1065669"/>
          </a:xfrm>
          <a:prstGeom prst="rect">
            <a:avLst/>
          </a:prstGeom>
          <a:noFill/>
          <a:ln>
            <a:noFill/>
          </a:ln>
        </p:spPr>
      </p:pic>
      <p:sp>
        <p:nvSpPr>
          <p:cNvPr id="2085" name="Google Shape;2085;p105"/>
          <p:cNvSpPr/>
          <p:nvPr/>
        </p:nvSpPr>
        <p:spPr>
          <a:xfrm>
            <a:off x="7212205" y="1899696"/>
            <a:ext cx="1269900" cy="329038"/>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pic>
        <p:nvPicPr>
          <p:cNvPr descr="Image result for next icon" id="2086" name="Google Shape;2086;p105"/>
          <p:cNvPicPr preferRelativeResize="0"/>
          <p:nvPr/>
        </p:nvPicPr>
        <p:blipFill rotWithShape="1">
          <a:blip r:embed="rId6">
            <a:alphaModFix/>
          </a:blip>
          <a:srcRect b="0" l="0" r="0" t="0"/>
          <a:stretch/>
        </p:blipFill>
        <p:spPr>
          <a:xfrm>
            <a:off x="8511547" y="1900749"/>
            <a:ext cx="329038" cy="329038"/>
          </a:xfrm>
          <a:prstGeom prst="rect">
            <a:avLst/>
          </a:prstGeom>
          <a:noFill/>
          <a:ln>
            <a:noFill/>
          </a:ln>
        </p:spPr>
      </p:pic>
      <p:pic>
        <p:nvPicPr>
          <p:cNvPr descr="Image result for next icon" id="2087" name="Google Shape;2087;p105"/>
          <p:cNvPicPr preferRelativeResize="0"/>
          <p:nvPr/>
        </p:nvPicPr>
        <p:blipFill rotWithShape="1">
          <a:blip r:embed="rId6">
            <a:alphaModFix/>
          </a:blip>
          <a:srcRect b="0" l="0" r="0" t="0"/>
          <a:stretch/>
        </p:blipFill>
        <p:spPr>
          <a:xfrm>
            <a:off x="190571" y="3644320"/>
            <a:ext cx="329038" cy="329038"/>
          </a:xfrm>
          <a:prstGeom prst="rect">
            <a:avLst/>
          </a:prstGeom>
          <a:noFill/>
          <a:ln>
            <a:noFill/>
          </a:ln>
        </p:spPr>
      </p:pic>
      <p:sp>
        <p:nvSpPr>
          <p:cNvPr id="2088" name="Google Shape;2088;p105"/>
          <p:cNvSpPr/>
          <p:nvPr/>
        </p:nvSpPr>
        <p:spPr>
          <a:xfrm>
            <a:off x="630952" y="3644320"/>
            <a:ext cx="1728210" cy="329038"/>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pic>
        <p:nvPicPr>
          <p:cNvPr id="2089" name="Google Shape;2089;p105"/>
          <p:cNvPicPr preferRelativeResize="0"/>
          <p:nvPr/>
        </p:nvPicPr>
        <p:blipFill rotWithShape="1">
          <a:blip r:embed="rId7">
            <a:alphaModFix/>
          </a:blip>
          <a:srcRect b="0" l="0" r="0" t="0"/>
          <a:stretch/>
        </p:blipFill>
        <p:spPr>
          <a:xfrm>
            <a:off x="2359162" y="3166332"/>
            <a:ext cx="1285014" cy="1285014"/>
          </a:xfrm>
          <a:prstGeom prst="rect">
            <a:avLst/>
          </a:prstGeom>
          <a:noFill/>
          <a:ln>
            <a:noFill/>
          </a:ln>
        </p:spPr>
      </p:pic>
      <p:sp>
        <p:nvSpPr>
          <p:cNvPr id="2090" name="Google Shape;2090;p105"/>
          <p:cNvSpPr txBox="1"/>
          <p:nvPr/>
        </p:nvSpPr>
        <p:spPr>
          <a:xfrm>
            <a:off x="2319495" y="4301151"/>
            <a:ext cx="1313181" cy="33855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The network</a:t>
            </a:r>
            <a:endParaRPr b="0" i="0" sz="1400" u="none" cap="none" strike="noStrike">
              <a:solidFill>
                <a:srgbClr val="000000"/>
              </a:solidFill>
              <a:latin typeface="Arial"/>
              <a:ea typeface="Arial"/>
              <a:cs typeface="Arial"/>
              <a:sym typeface="Arial"/>
            </a:endParaRPr>
          </a:p>
        </p:txBody>
      </p:sp>
      <p:sp>
        <p:nvSpPr>
          <p:cNvPr id="2091" name="Google Shape;2091;p105"/>
          <p:cNvSpPr txBox="1"/>
          <p:nvPr/>
        </p:nvSpPr>
        <p:spPr>
          <a:xfrm>
            <a:off x="769776" y="3316527"/>
            <a:ext cx="1314784"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3. broadcast</a:t>
            </a:r>
            <a:endParaRPr b="0" i="0" sz="1400" u="none" cap="none" strike="noStrike">
              <a:solidFill>
                <a:srgbClr val="000000"/>
              </a:solidFill>
              <a:latin typeface="Arial"/>
              <a:ea typeface="Arial"/>
              <a:cs typeface="Arial"/>
              <a:sym typeface="Arial"/>
            </a:endParaRPr>
          </a:p>
        </p:txBody>
      </p:sp>
      <p:sp>
        <p:nvSpPr>
          <p:cNvPr id="2092" name="Google Shape;2092;p105"/>
          <p:cNvSpPr txBox="1"/>
          <p:nvPr/>
        </p:nvSpPr>
        <p:spPr>
          <a:xfrm>
            <a:off x="5160427" y="2525832"/>
            <a:ext cx="2808782" cy="5847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The transaction represented </a:t>
            </a:r>
            <a:br>
              <a:rPr b="0" i="0" lang="vi" sz="1600" u="none" cap="none" strike="noStrike">
                <a:solidFill>
                  <a:srgbClr val="000000"/>
                </a:solidFill>
                <a:latin typeface="Arial"/>
                <a:ea typeface="Arial"/>
                <a:cs typeface="Arial"/>
                <a:sym typeface="Arial"/>
              </a:rPr>
            </a:br>
            <a:r>
              <a:rPr b="0" i="0" lang="vi" sz="1600" u="none" cap="none" strike="noStrike">
                <a:solidFill>
                  <a:srgbClr val="000000"/>
                </a:solidFill>
                <a:latin typeface="Arial"/>
                <a:ea typeface="Arial"/>
                <a:cs typeface="Arial"/>
                <a:sym typeface="Arial"/>
              </a:rPr>
              <a:t>as a “block”</a:t>
            </a:r>
            <a:endParaRPr b="0" i="0" sz="1400" u="none" cap="none" strike="noStrike">
              <a:solidFill>
                <a:srgbClr val="000000"/>
              </a:solidFill>
              <a:latin typeface="Arial"/>
              <a:ea typeface="Arial"/>
              <a:cs typeface="Arial"/>
              <a:sym typeface="Arial"/>
            </a:endParaRPr>
          </a:p>
        </p:txBody>
      </p:sp>
      <p:sp>
        <p:nvSpPr>
          <p:cNvPr id="2093" name="Google Shape;2093;p105"/>
          <p:cNvSpPr txBox="1"/>
          <p:nvPr/>
        </p:nvSpPr>
        <p:spPr>
          <a:xfrm>
            <a:off x="335382" y="2462862"/>
            <a:ext cx="938077"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Lecturer</a:t>
            </a:r>
            <a:endParaRPr b="0" i="0" sz="1400" u="none" cap="none" strike="noStrike">
              <a:solidFill>
                <a:srgbClr val="000000"/>
              </a:solidFill>
              <a:latin typeface="Arial"/>
              <a:ea typeface="Arial"/>
              <a:cs typeface="Arial"/>
              <a:sym typeface="Arial"/>
            </a:endParaRPr>
          </a:p>
        </p:txBody>
      </p:sp>
      <p:sp>
        <p:nvSpPr>
          <p:cNvPr id="2094" name="Google Shape;2094;p105"/>
          <p:cNvSpPr txBox="1"/>
          <p:nvPr/>
        </p:nvSpPr>
        <p:spPr>
          <a:xfrm>
            <a:off x="6978120" y="0"/>
            <a:ext cx="2271776" cy="124649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SOLUTIONS</a:t>
            </a:r>
            <a:br>
              <a:rPr b="0" i="0" lang="vi" sz="1400" u="none" cap="none" strike="noStrike">
                <a:solidFill>
                  <a:schemeClr val="dk1"/>
                </a:solidFill>
                <a:latin typeface="Arial"/>
                <a:ea typeface="Arial"/>
                <a:cs typeface="Arial"/>
                <a:sym typeface="Arial"/>
              </a:rPr>
            </a:br>
            <a:r>
              <a:rPr b="1" i="0" lang="vi" sz="1400" u="none" cap="none" strike="noStrike">
                <a:solidFill>
                  <a:srgbClr val="FF0000"/>
                </a:solidFill>
                <a:latin typeface="Arial"/>
                <a:ea typeface="Arial"/>
                <a:cs typeface="Arial"/>
                <a:sym typeface="Arial"/>
              </a:rPr>
              <a:t>BLOCKCHAIN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SYNCHRONIZE</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8" name="Shape 2098"/>
        <p:cNvGrpSpPr/>
        <p:nvPr/>
      </p:nvGrpSpPr>
      <p:grpSpPr>
        <a:xfrm>
          <a:off x="0" y="0"/>
          <a:ext cx="0" cy="0"/>
          <a:chOff x="0" y="0"/>
          <a:chExt cx="0" cy="0"/>
        </a:xfrm>
      </p:grpSpPr>
      <p:sp>
        <p:nvSpPr>
          <p:cNvPr id="2099" name="Google Shape;2099;p106"/>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solidFill>
                  <a:schemeClr val="lt1"/>
                </a:solidFill>
              </a:rPr>
              <a:t>APPLYING BLOCKCHAIN FOR APPROVE TEST EXAM</a:t>
            </a:r>
            <a:endParaRPr/>
          </a:p>
        </p:txBody>
      </p:sp>
      <p:sp>
        <p:nvSpPr>
          <p:cNvPr id="2100" name="Google Shape;2100;p106"/>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pic>
        <p:nvPicPr>
          <p:cNvPr id="2101" name="Google Shape;2101;p106"/>
          <p:cNvPicPr preferRelativeResize="0"/>
          <p:nvPr/>
        </p:nvPicPr>
        <p:blipFill rotWithShape="1">
          <a:blip r:embed="rId3">
            <a:alphaModFix/>
          </a:blip>
          <a:srcRect b="0" l="0" r="0" t="0"/>
          <a:stretch/>
        </p:blipFill>
        <p:spPr>
          <a:xfrm>
            <a:off x="355090" y="1544493"/>
            <a:ext cx="918369" cy="918369"/>
          </a:xfrm>
          <a:prstGeom prst="rect">
            <a:avLst/>
          </a:prstGeom>
          <a:noFill/>
          <a:ln>
            <a:noFill/>
          </a:ln>
        </p:spPr>
      </p:pic>
      <p:sp>
        <p:nvSpPr>
          <p:cNvPr id="2102" name="Google Shape;2102;p106"/>
          <p:cNvSpPr/>
          <p:nvPr/>
        </p:nvSpPr>
        <p:spPr>
          <a:xfrm>
            <a:off x="1273459" y="1918581"/>
            <a:ext cx="1728210" cy="329038"/>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pic>
        <p:nvPicPr>
          <p:cNvPr id="2103" name="Google Shape;2103;p106"/>
          <p:cNvPicPr preferRelativeResize="0"/>
          <p:nvPr/>
        </p:nvPicPr>
        <p:blipFill rotWithShape="1">
          <a:blip r:embed="rId4">
            <a:alphaModFix/>
          </a:blip>
          <a:srcRect b="0" l="0" r="0" t="0"/>
          <a:stretch/>
        </p:blipFill>
        <p:spPr>
          <a:xfrm>
            <a:off x="2900207" y="1470842"/>
            <a:ext cx="1065669" cy="1065669"/>
          </a:xfrm>
          <a:prstGeom prst="rect">
            <a:avLst/>
          </a:prstGeom>
          <a:noFill/>
          <a:ln>
            <a:noFill/>
          </a:ln>
        </p:spPr>
      </p:pic>
      <p:sp>
        <p:nvSpPr>
          <p:cNvPr id="2104" name="Google Shape;2104;p106"/>
          <p:cNvSpPr txBox="1"/>
          <p:nvPr/>
        </p:nvSpPr>
        <p:spPr>
          <a:xfrm>
            <a:off x="2900207" y="2502959"/>
            <a:ext cx="1143262"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Test exam</a:t>
            </a:r>
            <a:endParaRPr b="0" i="0" sz="1400" u="none" cap="none" strike="noStrike">
              <a:solidFill>
                <a:srgbClr val="000000"/>
              </a:solidFill>
              <a:latin typeface="Arial"/>
              <a:ea typeface="Arial"/>
              <a:cs typeface="Arial"/>
              <a:sym typeface="Arial"/>
            </a:endParaRPr>
          </a:p>
        </p:txBody>
      </p:sp>
      <p:sp>
        <p:nvSpPr>
          <p:cNvPr id="2105" name="Google Shape;2105;p106"/>
          <p:cNvSpPr txBox="1"/>
          <p:nvPr/>
        </p:nvSpPr>
        <p:spPr>
          <a:xfrm>
            <a:off x="1344499" y="1597489"/>
            <a:ext cx="2256984"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1. approve</a:t>
            </a:r>
            <a:endParaRPr b="0" i="0" sz="1400" u="none" cap="none" strike="noStrike">
              <a:solidFill>
                <a:srgbClr val="000000"/>
              </a:solidFill>
              <a:latin typeface="Arial"/>
              <a:ea typeface="Arial"/>
              <a:cs typeface="Arial"/>
              <a:sym typeface="Arial"/>
            </a:endParaRPr>
          </a:p>
        </p:txBody>
      </p:sp>
      <p:sp>
        <p:nvSpPr>
          <p:cNvPr id="2106" name="Google Shape;2106;p106"/>
          <p:cNvSpPr/>
          <p:nvPr/>
        </p:nvSpPr>
        <p:spPr>
          <a:xfrm>
            <a:off x="3923787" y="1899696"/>
            <a:ext cx="2115713" cy="329038"/>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2107" name="Google Shape;2107;p106"/>
          <p:cNvSpPr txBox="1"/>
          <p:nvPr/>
        </p:nvSpPr>
        <p:spPr>
          <a:xfrm>
            <a:off x="3821766" y="1607804"/>
            <a:ext cx="2662241"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2. request a transaction</a:t>
            </a:r>
            <a:endParaRPr b="0" i="0" sz="1400" u="none" cap="none" strike="noStrike">
              <a:solidFill>
                <a:srgbClr val="000000"/>
              </a:solidFill>
              <a:latin typeface="Arial"/>
              <a:ea typeface="Arial"/>
              <a:cs typeface="Arial"/>
              <a:sym typeface="Arial"/>
            </a:endParaRPr>
          </a:p>
        </p:txBody>
      </p:sp>
      <p:pic>
        <p:nvPicPr>
          <p:cNvPr id="2108" name="Google Shape;2108;p106"/>
          <p:cNvPicPr preferRelativeResize="0"/>
          <p:nvPr/>
        </p:nvPicPr>
        <p:blipFill rotWithShape="1">
          <a:blip r:embed="rId5">
            <a:alphaModFix/>
          </a:blip>
          <a:srcRect b="0" l="0" r="0" t="0"/>
          <a:stretch/>
        </p:blipFill>
        <p:spPr>
          <a:xfrm>
            <a:off x="6117094" y="1492567"/>
            <a:ext cx="1065669" cy="1065669"/>
          </a:xfrm>
          <a:prstGeom prst="rect">
            <a:avLst/>
          </a:prstGeom>
          <a:noFill/>
          <a:ln>
            <a:noFill/>
          </a:ln>
        </p:spPr>
      </p:pic>
      <p:sp>
        <p:nvSpPr>
          <p:cNvPr id="2109" name="Google Shape;2109;p106"/>
          <p:cNvSpPr/>
          <p:nvPr/>
        </p:nvSpPr>
        <p:spPr>
          <a:xfrm>
            <a:off x="7212205" y="1899696"/>
            <a:ext cx="1269900" cy="329038"/>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pic>
        <p:nvPicPr>
          <p:cNvPr descr="Image result for next icon" id="2110" name="Google Shape;2110;p106"/>
          <p:cNvPicPr preferRelativeResize="0"/>
          <p:nvPr/>
        </p:nvPicPr>
        <p:blipFill rotWithShape="1">
          <a:blip r:embed="rId6">
            <a:alphaModFix/>
          </a:blip>
          <a:srcRect b="0" l="0" r="0" t="0"/>
          <a:stretch/>
        </p:blipFill>
        <p:spPr>
          <a:xfrm>
            <a:off x="8511547" y="1900749"/>
            <a:ext cx="329038" cy="329038"/>
          </a:xfrm>
          <a:prstGeom prst="rect">
            <a:avLst/>
          </a:prstGeom>
          <a:noFill/>
          <a:ln>
            <a:noFill/>
          </a:ln>
        </p:spPr>
      </p:pic>
      <p:pic>
        <p:nvPicPr>
          <p:cNvPr descr="Image result for next icon" id="2111" name="Google Shape;2111;p106"/>
          <p:cNvPicPr preferRelativeResize="0"/>
          <p:nvPr/>
        </p:nvPicPr>
        <p:blipFill rotWithShape="1">
          <a:blip r:embed="rId6">
            <a:alphaModFix/>
          </a:blip>
          <a:srcRect b="0" l="0" r="0" t="0"/>
          <a:stretch/>
        </p:blipFill>
        <p:spPr>
          <a:xfrm>
            <a:off x="190571" y="3644320"/>
            <a:ext cx="329038" cy="329038"/>
          </a:xfrm>
          <a:prstGeom prst="rect">
            <a:avLst/>
          </a:prstGeom>
          <a:noFill/>
          <a:ln>
            <a:noFill/>
          </a:ln>
        </p:spPr>
      </p:pic>
      <p:sp>
        <p:nvSpPr>
          <p:cNvPr id="2112" name="Google Shape;2112;p106"/>
          <p:cNvSpPr/>
          <p:nvPr/>
        </p:nvSpPr>
        <p:spPr>
          <a:xfrm>
            <a:off x="630952" y="3644320"/>
            <a:ext cx="1728210" cy="329038"/>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pic>
        <p:nvPicPr>
          <p:cNvPr id="2113" name="Google Shape;2113;p106"/>
          <p:cNvPicPr preferRelativeResize="0"/>
          <p:nvPr/>
        </p:nvPicPr>
        <p:blipFill rotWithShape="1">
          <a:blip r:embed="rId7">
            <a:alphaModFix/>
          </a:blip>
          <a:srcRect b="0" l="0" r="0" t="0"/>
          <a:stretch/>
        </p:blipFill>
        <p:spPr>
          <a:xfrm>
            <a:off x="2359162" y="3166332"/>
            <a:ext cx="1285014" cy="1285014"/>
          </a:xfrm>
          <a:prstGeom prst="rect">
            <a:avLst/>
          </a:prstGeom>
          <a:noFill/>
          <a:ln>
            <a:noFill/>
          </a:ln>
        </p:spPr>
      </p:pic>
      <p:sp>
        <p:nvSpPr>
          <p:cNvPr id="2114" name="Google Shape;2114;p106"/>
          <p:cNvSpPr txBox="1"/>
          <p:nvPr/>
        </p:nvSpPr>
        <p:spPr>
          <a:xfrm>
            <a:off x="2319495" y="4301151"/>
            <a:ext cx="1313181" cy="33855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The network</a:t>
            </a:r>
            <a:endParaRPr b="0" i="0" sz="1400" u="none" cap="none" strike="noStrike">
              <a:solidFill>
                <a:srgbClr val="000000"/>
              </a:solidFill>
              <a:latin typeface="Arial"/>
              <a:ea typeface="Arial"/>
              <a:cs typeface="Arial"/>
              <a:sym typeface="Arial"/>
            </a:endParaRPr>
          </a:p>
        </p:txBody>
      </p:sp>
      <p:sp>
        <p:nvSpPr>
          <p:cNvPr id="2115" name="Google Shape;2115;p106"/>
          <p:cNvSpPr/>
          <p:nvPr/>
        </p:nvSpPr>
        <p:spPr>
          <a:xfrm>
            <a:off x="3707895" y="3644320"/>
            <a:ext cx="1728210" cy="329038"/>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2116" name="Google Shape;2116;p106"/>
          <p:cNvSpPr txBox="1"/>
          <p:nvPr/>
        </p:nvSpPr>
        <p:spPr>
          <a:xfrm>
            <a:off x="769776" y="3316527"/>
            <a:ext cx="1314784"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3. broadcast</a:t>
            </a:r>
            <a:endParaRPr b="0" i="0" sz="1400" u="none" cap="none" strike="noStrike">
              <a:solidFill>
                <a:srgbClr val="000000"/>
              </a:solidFill>
              <a:latin typeface="Arial"/>
              <a:ea typeface="Arial"/>
              <a:cs typeface="Arial"/>
              <a:sym typeface="Arial"/>
            </a:endParaRPr>
          </a:p>
        </p:txBody>
      </p:sp>
      <p:pic>
        <p:nvPicPr>
          <p:cNvPr id="2117" name="Google Shape;2117;p106"/>
          <p:cNvPicPr preferRelativeResize="0"/>
          <p:nvPr/>
        </p:nvPicPr>
        <p:blipFill rotWithShape="1">
          <a:blip r:embed="rId8">
            <a:alphaModFix/>
          </a:blip>
          <a:srcRect b="0" l="0" r="0" t="0"/>
          <a:stretch/>
        </p:blipFill>
        <p:spPr>
          <a:xfrm>
            <a:off x="5464441" y="3208084"/>
            <a:ext cx="1160276" cy="1166651"/>
          </a:xfrm>
          <a:prstGeom prst="rect">
            <a:avLst/>
          </a:prstGeom>
          <a:noFill/>
          <a:ln>
            <a:noFill/>
          </a:ln>
        </p:spPr>
      </p:pic>
      <p:sp>
        <p:nvSpPr>
          <p:cNvPr id="2118" name="Google Shape;2118;p106"/>
          <p:cNvSpPr txBox="1"/>
          <p:nvPr/>
        </p:nvSpPr>
        <p:spPr>
          <a:xfrm>
            <a:off x="5365977" y="4290390"/>
            <a:ext cx="1438214" cy="5847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Add a new </a:t>
            </a:r>
            <a:br>
              <a:rPr b="0" i="0" lang="vi" sz="1600" u="none" cap="none" strike="noStrike">
                <a:solidFill>
                  <a:srgbClr val="000000"/>
                </a:solidFill>
                <a:latin typeface="Arial"/>
                <a:ea typeface="Arial"/>
                <a:cs typeface="Arial"/>
                <a:sym typeface="Arial"/>
              </a:rPr>
            </a:br>
            <a:r>
              <a:rPr b="0" i="0" lang="vi" sz="1600" u="none" cap="none" strike="noStrike">
                <a:solidFill>
                  <a:srgbClr val="000000"/>
                </a:solidFill>
                <a:latin typeface="Arial"/>
                <a:ea typeface="Arial"/>
                <a:cs typeface="Arial"/>
                <a:sym typeface="Arial"/>
              </a:rPr>
              <a:t>block to chain</a:t>
            </a:r>
            <a:endParaRPr b="0" i="0" sz="1400" u="none" cap="none" strike="noStrike">
              <a:solidFill>
                <a:srgbClr val="000000"/>
              </a:solidFill>
              <a:latin typeface="Arial"/>
              <a:ea typeface="Arial"/>
              <a:cs typeface="Arial"/>
              <a:sym typeface="Arial"/>
            </a:endParaRPr>
          </a:p>
        </p:txBody>
      </p:sp>
      <p:sp>
        <p:nvSpPr>
          <p:cNvPr id="2119" name="Google Shape;2119;p106"/>
          <p:cNvSpPr txBox="1"/>
          <p:nvPr/>
        </p:nvSpPr>
        <p:spPr>
          <a:xfrm>
            <a:off x="3858452" y="3351527"/>
            <a:ext cx="1119217"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4. validate</a:t>
            </a:r>
            <a:endParaRPr b="0" i="0" sz="1400" u="none" cap="none" strike="noStrike">
              <a:solidFill>
                <a:srgbClr val="000000"/>
              </a:solidFill>
              <a:latin typeface="Arial"/>
              <a:ea typeface="Arial"/>
              <a:cs typeface="Arial"/>
              <a:sym typeface="Arial"/>
            </a:endParaRPr>
          </a:p>
        </p:txBody>
      </p:sp>
      <p:sp>
        <p:nvSpPr>
          <p:cNvPr id="2120" name="Google Shape;2120;p106"/>
          <p:cNvSpPr txBox="1"/>
          <p:nvPr/>
        </p:nvSpPr>
        <p:spPr>
          <a:xfrm>
            <a:off x="5160427" y="2525832"/>
            <a:ext cx="2808782" cy="5847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The transaction represented </a:t>
            </a:r>
            <a:br>
              <a:rPr b="0" i="0" lang="vi" sz="1600" u="none" cap="none" strike="noStrike">
                <a:solidFill>
                  <a:srgbClr val="000000"/>
                </a:solidFill>
                <a:latin typeface="Arial"/>
                <a:ea typeface="Arial"/>
                <a:cs typeface="Arial"/>
                <a:sym typeface="Arial"/>
              </a:rPr>
            </a:br>
            <a:r>
              <a:rPr b="0" i="0" lang="vi" sz="1600" u="none" cap="none" strike="noStrike">
                <a:solidFill>
                  <a:srgbClr val="000000"/>
                </a:solidFill>
                <a:latin typeface="Arial"/>
                <a:ea typeface="Arial"/>
                <a:cs typeface="Arial"/>
                <a:sym typeface="Arial"/>
              </a:rPr>
              <a:t>as a “block”</a:t>
            </a:r>
            <a:endParaRPr b="0" i="0" sz="1400" u="none" cap="none" strike="noStrike">
              <a:solidFill>
                <a:srgbClr val="000000"/>
              </a:solidFill>
              <a:latin typeface="Arial"/>
              <a:ea typeface="Arial"/>
              <a:cs typeface="Arial"/>
              <a:sym typeface="Arial"/>
            </a:endParaRPr>
          </a:p>
        </p:txBody>
      </p:sp>
      <p:sp>
        <p:nvSpPr>
          <p:cNvPr id="2121" name="Google Shape;2121;p106"/>
          <p:cNvSpPr txBox="1"/>
          <p:nvPr/>
        </p:nvSpPr>
        <p:spPr>
          <a:xfrm>
            <a:off x="335382" y="2462862"/>
            <a:ext cx="938077"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Lecturer</a:t>
            </a:r>
            <a:endParaRPr b="0" i="0" sz="1400" u="none" cap="none" strike="noStrike">
              <a:solidFill>
                <a:srgbClr val="000000"/>
              </a:solidFill>
              <a:latin typeface="Arial"/>
              <a:ea typeface="Arial"/>
              <a:cs typeface="Arial"/>
              <a:sym typeface="Arial"/>
            </a:endParaRPr>
          </a:p>
        </p:txBody>
      </p:sp>
      <p:sp>
        <p:nvSpPr>
          <p:cNvPr id="2122" name="Google Shape;2122;p106"/>
          <p:cNvSpPr txBox="1"/>
          <p:nvPr/>
        </p:nvSpPr>
        <p:spPr>
          <a:xfrm>
            <a:off x="6978120" y="0"/>
            <a:ext cx="2271776" cy="124649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SOLUTIONS</a:t>
            </a:r>
            <a:br>
              <a:rPr b="0" i="0" lang="vi" sz="1400" u="none" cap="none" strike="noStrike">
                <a:solidFill>
                  <a:schemeClr val="dk1"/>
                </a:solidFill>
                <a:latin typeface="Arial"/>
                <a:ea typeface="Arial"/>
                <a:cs typeface="Arial"/>
                <a:sym typeface="Arial"/>
              </a:rPr>
            </a:br>
            <a:r>
              <a:rPr b="1" i="0" lang="vi" sz="1400" u="none" cap="none" strike="noStrike">
                <a:solidFill>
                  <a:srgbClr val="FF0000"/>
                </a:solidFill>
                <a:latin typeface="Arial"/>
                <a:ea typeface="Arial"/>
                <a:cs typeface="Arial"/>
                <a:sym typeface="Arial"/>
              </a:rPr>
              <a:t>BLOCKCHAIN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SYNCHRONIZE</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6" name="Shape 2126"/>
        <p:cNvGrpSpPr/>
        <p:nvPr/>
      </p:nvGrpSpPr>
      <p:grpSpPr>
        <a:xfrm>
          <a:off x="0" y="0"/>
          <a:ext cx="0" cy="0"/>
          <a:chOff x="0" y="0"/>
          <a:chExt cx="0" cy="0"/>
        </a:xfrm>
      </p:grpSpPr>
      <p:sp>
        <p:nvSpPr>
          <p:cNvPr id="2127" name="Google Shape;2127;p107"/>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solidFill>
                  <a:schemeClr val="lt1"/>
                </a:solidFill>
              </a:rPr>
              <a:t>APPLYING BLOCKCHAIN FOR APPROVE TEST EXAM</a:t>
            </a:r>
            <a:endParaRPr/>
          </a:p>
        </p:txBody>
      </p:sp>
      <p:sp>
        <p:nvSpPr>
          <p:cNvPr id="2128" name="Google Shape;2128;p107"/>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sz="1600"/>
          </a:p>
        </p:txBody>
      </p:sp>
      <p:pic>
        <p:nvPicPr>
          <p:cNvPr id="2129" name="Google Shape;2129;p107"/>
          <p:cNvPicPr preferRelativeResize="0"/>
          <p:nvPr/>
        </p:nvPicPr>
        <p:blipFill rotWithShape="1">
          <a:blip r:embed="rId3">
            <a:alphaModFix/>
          </a:blip>
          <a:srcRect b="0" l="0" r="0" t="0"/>
          <a:stretch/>
        </p:blipFill>
        <p:spPr>
          <a:xfrm>
            <a:off x="355090" y="1544493"/>
            <a:ext cx="918369" cy="918369"/>
          </a:xfrm>
          <a:prstGeom prst="rect">
            <a:avLst/>
          </a:prstGeom>
          <a:noFill/>
          <a:ln>
            <a:noFill/>
          </a:ln>
        </p:spPr>
      </p:pic>
      <p:sp>
        <p:nvSpPr>
          <p:cNvPr id="2130" name="Google Shape;2130;p107"/>
          <p:cNvSpPr/>
          <p:nvPr/>
        </p:nvSpPr>
        <p:spPr>
          <a:xfrm>
            <a:off x="1273459" y="1918581"/>
            <a:ext cx="1728210" cy="329038"/>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pic>
        <p:nvPicPr>
          <p:cNvPr id="2131" name="Google Shape;2131;p107"/>
          <p:cNvPicPr preferRelativeResize="0"/>
          <p:nvPr/>
        </p:nvPicPr>
        <p:blipFill rotWithShape="1">
          <a:blip r:embed="rId4">
            <a:alphaModFix/>
          </a:blip>
          <a:srcRect b="0" l="0" r="0" t="0"/>
          <a:stretch/>
        </p:blipFill>
        <p:spPr>
          <a:xfrm>
            <a:off x="2900207" y="1470842"/>
            <a:ext cx="1065669" cy="1065669"/>
          </a:xfrm>
          <a:prstGeom prst="rect">
            <a:avLst/>
          </a:prstGeom>
          <a:noFill/>
          <a:ln>
            <a:noFill/>
          </a:ln>
        </p:spPr>
      </p:pic>
      <p:sp>
        <p:nvSpPr>
          <p:cNvPr id="2132" name="Google Shape;2132;p107"/>
          <p:cNvSpPr txBox="1"/>
          <p:nvPr/>
        </p:nvSpPr>
        <p:spPr>
          <a:xfrm>
            <a:off x="2900207" y="2502959"/>
            <a:ext cx="1143262"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Test exam</a:t>
            </a:r>
            <a:endParaRPr b="0" i="0" sz="1400" u="none" cap="none" strike="noStrike">
              <a:solidFill>
                <a:srgbClr val="000000"/>
              </a:solidFill>
              <a:latin typeface="Arial"/>
              <a:ea typeface="Arial"/>
              <a:cs typeface="Arial"/>
              <a:sym typeface="Arial"/>
            </a:endParaRPr>
          </a:p>
        </p:txBody>
      </p:sp>
      <p:sp>
        <p:nvSpPr>
          <p:cNvPr id="2133" name="Google Shape;2133;p107"/>
          <p:cNvSpPr txBox="1"/>
          <p:nvPr/>
        </p:nvSpPr>
        <p:spPr>
          <a:xfrm>
            <a:off x="1344499" y="1597489"/>
            <a:ext cx="2256984"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1. approve</a:t>
            </a:r>
            <a:endParaRPr b="0" i="0" sz="1400" u="none" cap="none" strike="noStrike">
              <a:solidFill>
                <a:srgbClr val="000000"/>
              </a:solidFill>
              <a:latin typeface="Arial"/>
              <a:ea typeface="Arial"/>
              <a:cs typeface="Arial"/>
              <a:sym typeface="Arial"/>
            </a:endParaRPr>
          </a:p>
        </p:txBody>
      </p:sp>
      <p:sp>
        <p:nvSpPr>
          <p:cNvPr id="2134" name="Google Shape;2134;p107"/>
          <p:cNvSpPr/>
          <p:nvPr/>
        </p:nvSpPr>
        <p:spPr>
          <a:xfrm>
            <a:off x="3923787" y="1899696"/>
            <a:ext cx="2115713" cy="329038"/>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2135" name="Google Shape;2135;p107"/>
          <p:cNvSpPr txBox="1"/>
          <p:nvPr/>
        </p:nvSpPr>
        <p:spPr>
          <a:xfrm>
            <a:off x="3821766" y="1607804"/>
            <a:ext cx="2662241"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2. request a transaction</a:t>
            </a:r>
            <a:endParaRPr b="0" i="0" sz="1400" u="none" cap="none" strike="noStrike">
              <a:solidFill>
                <a:srgbClr val="000000"/>
              </a:solidFill>
              <a:latin typeface="Arial"/>
              <a:ea typeface="Arial"/>
              <a:cs typeface="Arial"/>
              <a:sym typeface="Arial"/>
            </a:endParaRPr>
          </a:p>
        </p:txBody>
      </p:sp>
      <p:pic>
        <p:nvPicPr>
          <p:cNvPr id="2136" name="Google Shape;2136;p107"/>
          <p:cNvPicPr preferRelativeResize="0"/>
          <p:nvPr/>
        </p:nvPicPr>
        <p:blipFill rotWithShape="1">
          <a:blip r:embed="rId5">
            <a:alphaModFix/>
          </a:blip>
          <a:srcRect b="0" l="0" r="0" t="0"/>
          <a:stretch/>
        </p:blipFill>
        <p:spPr>
          <a:xfrm>
            <a:off x="6117094" y="1492567"/>
            <a:ext cx="1065669" cy="1065669"/>
          </a:xfrm>
          <a:prstGeom prst="rect">
            <a:avLst/>
          </a:prstGeom>
          <a:noFill/>
          <a:ln>
            <a:noFill/>
          </a:ln>
        </p:spPr>
      </p:pic>
      <p:sp>
        <p:nvSpPr>
          <p:cNvPr id="2137" name="Google Shape;2137;p107"/>
          <p:cNvSpPr/>
          <p:nvPr/>
        </p:nvSpPr>
        <p:spPr>
          <a:xfrm>
            <a:off x="7212205" y="1899696"/>
            <a:ext cx="1269900" cy="329038"/>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pic>
        <p:nvPicPr>
          <p:cNvPr descr="Image result for next icon" id="2138" name="Google Shape;2138;p107"/>
          <p:cNvPicPr preferRelativeResize="0"/>
          <p:nvPr/>
        </p:nvPicPr>
        <p:blipFill rotWithShape="1">
          <a:blip r:embed="rId6">
            <a:alphaModFix/>
          </a:blip>
          <a:srcRect b="0" l="0" r="0" t="0"/>
          <a:stretch/>
        </p:blipFill>
        <p:spPr>
          <a:xfrm>
            <a:off x="8511547" y="1900749"/>
            <a:ext cx="329038" cy="329038"/>
          </a:xfrm>
          <a:prstGeom prst="rect">
            <a:avLst/>
          </a:prstGeom>
          <a:noFill/>
          <a:ln>
            <a:noFill/>
          </a:ln>
        </p:spPr>
      </p:pic>
      <p:pic>
        <p:nvPicPr>
          <p:cNvPr descr="Image result for next icon" id="2139" name="Google Shape;2139;p107"/>
          <p:cNvPicPr preferRelativeResize="0"/>
          <p:nvPr/>
        </p:nvPicPr>
        <p:blipFill rotWithShape="1">
          <a:blip r:embed="rId6">
            <a:alphaModFix/>
          </a:blip>
          <a:srcRect b="0" l="0" r="0" t="0"/>
          <a:stretch/>
        </p:blipFill>
        <p:spPr>
          <a:xfrm>
            <a:off x="190571" y="3644320"/>
            <a:ext cx="329038" cy="329038"/>
          </a:xfrm>
          <a:prstGeom prst="rect">
            <a:avLst/>
          </a:prstGeom>
          <a:noFill/>
          <a:ln>
            <a:noFill/>
          </a:ln>
        </p:spPr>
      </p:pic>
      <p:sp>
        <p:nvSpPr>
          <p:cNvPr id="2140" name="Google Shape;2140;p107"/>
          <p:cNvSpPr/>
          <p:nvPr/>
        </p:nvSpPr>
        <p:spPr>
          <a:xfrm>
            <a:off x="630952" y="3644320"/>
            <a:ext cx="1728210" cy="329038"/>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pic>
        <p:nvPicPr>
          <p:cNvPr id="2141" name="Google Shape;2141;p107"/>
          <p:cNvPicPr preferRelativeResize="0"/>
          <p:nvPr/>
        </p:nvPicPr>
        <p:blipFill rotWithShape="1">
          <a:blip r:embed="rId7">
            <a:alphaModFix/>
          </a:blip>
          <a:srcRect b="0" l="0" r="0" t="0"/>
          <a:stretch/>
        </p:blipFill>
        <p:spPr>
          <a:xfrm>
            <a:off x="2359162" y="3166332"/>
            <a:ext cx="1285014" cy="1285014"/>
          </a:xfrm>
          <a:prstGeom prst="rect">
            <a:avLst/>
          </a:prstGeom>
          <a:noFill/>
          <a:ln>
            <a:noFill/>
          </a:ln>
        </p:spPr>
      </p:pic>
      <p:sp>
        <p:nvSpPr>
          <p:cNvPr id="2142" name="Google Shape;2142;p107"/>
          <p:cNvSpPr txBox="1"/>
          <p:nvPr/>
        </p:nvSpPr>
        <p:spPr>
          <a:xfrm>
            <a:off x="2319495" y="4301151"/>
            <a:ext cx="1313181" cy="33855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The network</a:t>
            </a:r>
            <a:endParaRPr b="0" i="0" sz="1400" u="none" cap="none" strike="noStrike">
              <a:solidFill>
                <a:srgbClr val="000000"/>
              </a:solidFill>
              <a:latin typeface="Arial"/>
              <a:ea typeface="Arial"/>
              <a:cs typeface="Arial"/>
              <a:sym typeface="Arial"/>
            </a:endParaRPr>
          </a:p>
        </p:txBody>
      </p:sp>
      <p:sp>
        <p:nvSpPr>
          <p:cNvPr id="2143" name="Google Shape;2143;p107"/>
          <p:cNvSpPr/>
          <p:nvPr/>
        </p:nvSpPr>
        <p:spPr>
          <a:xfrm>
            <a:off x="3707895" y="3644320"/>
            <a:ext cx="1728210" cy="329038"/>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2144" name="Google Shape;2144;p107"/>
          <p:cNvSpPr txBox="1"/>
          <p:nvPr/>
        </p:nvSpPr>
        <p:spPr>
          <a:xfrm>
            <a:off x="769776" y="3316527"/>
            <a:ext cx="1314784"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3. broadcast</a:t>
            </a:r>
            <a:endParaRPr b="0" i="0" sz="1400" u="none" cap="none" strike="noStrike">
              <a:solidFill>
                <a:srgbClr val="000000"/>
              </a:solidFill>
              <a:latin typeface="Arial"/>
              <a:ea typeface="Arial"/>
              <a:cs typeface="Arial"/>
              <a:sym typeface="Arial"/>
            </a:endParaRPr>
          </a:p>
        </p:txBody>
      </p:sp>
      <p:pic>
        <p:nvPicPr>
          <p:cNvPr id="2145" name="Google Shape;2145;p107"/>
          <p:cNvPicPr preferRelativeResize="0"/>
          <p:nvPr/>
        </p:nvPicPr>
        <p:blipFill rotWithShape="1">
          <a:blip r:embed="rId8">
            <a:alphaModFix/>
          </a:blip>
          <a:srcRect b="0" l="0" r="0" t="0"/>
          <a:stretch/>
        </p:blipFill>
        <p:spPr>
          <a:xfrm>
            <a:off x="5464441" y="3208084"/>
            <a:ext cx="1160276" cy="1166651"/>
          </a:xfrm>
          <a:prstGeom prst="rect">
            <a:avLst/>
          </a:prstGeom>
          <a:noFill/>
          <a:ln>
            <a:noFill/>
          </a:ln>
        </p:spPr>
      </p:pic>
      <p:sp>
        <p:nvSpPr>
          <p:cNvPr id="2146" name="Google Shape;2146;p107"/>
          <p:cNvSpPr txBox="1"/>
          <p:nvPr/>
        </p:nvSpPr>
        <p:spPr>
          <a:xfrm>
            <a:off x="5365977" y="4290390"/>
            <a:ext cx="1438214" cy="5847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Add a new </a:t>
            </a:r>
            <a:br>
              <a:rPr b="0" i="0" lang="vi" sz="1600" u="none" cap="none" strike="noStrike">
                <a:solidFill>
                  <a:srgbClr val="000000"/>
                </a:solidFill>
                <a:latin typeface="Arial"/>
                <a:ea typeface="Arial"/>
                <a:cs typeface="Arial"/>
                <a:sym typeface="Arial"/>
              </a:rPr>
            </a:br>
            <a:r>
              <a:rPr b="0" i="0" lang="vi" sz="1600" u="none" cap="none" strike="noStrike">
                <a:solidFill>
                  <a:srgbClr val="000000"/>
                </a:solidFill>
                <a:latin typeface="Arial"/>
                <a:ea typeface="Arial"/>
                <a:cs typeface="Arial"/>
                <a:sym typeface="Arial"/>
              </a:rPr>
              <a:t>block to chain</a:t>
            </a:r>
            <a:endParaRPr b="0" i="0" sz="1400" u="none" cap="none" strike="noStrike">
              <a:solidFill>
                <a:srgbClr val="000000"/>
              </a:solidFill>
              <a:latin typeface="Arial"/>
              <a:ea typeface="Arial"/>
              <a:cs typeface="Arial"/>
              <a:sym typeface="Arial"/>
            </a:endParaRPr>
          </a:p>
        </p:txBody>
      </p:sp>
      <p:sp>
        <p:nvSpPr>
          <p:cNvPr id="2147" name="Google Shape;2147;p107"/>
          <p:cNvSpPr txBox="1"/>
          <p:nvPr/>
        </p:nvSpPr>
        <p:spPr>
          <a:xfrm>
            <a:off x="3858452" y="3351527"/>
            <a:ext cx="1119217"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4. validate</a:t>
            </a:r>
            <a:endParaRPr b="0" i="0" sz="1400" u="none" cap="none" strike="noStrike">
              <a:solidFill>
                <a:srgbClr val="000000"/>
              </a:solidFill>
              <a:latin typeface="Arial"/>
              <a:ea typeface="Arial"/>
              <a:cs typeface="Arial"/>
              <a:sym typeface="Arial"/>
            </a:endParaRPr>
          </a:p>
        </p:txBody>
      </p:sp>
      <p:sp>
        <p:nvSpPr>
          <p:cNvPr id="2148" name="Google Shape;2148;p107"/>
          <p:cNvSpPr/>
          <p:nvPr/>
        </p:nvSpPr>
        <p:spPr>
          <a:xfrm>
            <a:off x="6717667" y="3605447"/>
            <a:ext cx="1487400" cy="329038"/>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2149" name="Google Shape;2149;p107"/>
          <p:cNvSpPr txBox="1"/>
          <p:nvPr/>
        </p:nvSpPr>
        <p:spPr>
          <a:xfrm>
            <a:off x="6812753" y="3343636"/>
            <a:ext cx="1269899"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5. protected</a:t>
            </a:r>
            <a:endParaRPr b="0" i="0" sz="1400" u="none" cap="none" strike="noStrike">
              <a:solidFill>
                <a:srgbClr val="000000"/>
              </a:solidFill>
              <a:latin typeface="Arial"/>
              <a:ea typeface="Arial"/>
              <a:cs typeface="Arial"/>
              <a:sym typeface="Arial"/>
            </a:endParaRPr>
          </a:p>
        </p:txBody>
      </p:sp>
      <p:pic>
        <p:nvPicPr>
          <p:cNvPr id="2150" name="Google Shape;2150;p107"/>
          <p:cNvPicPr preferRelativeResize="0"/>
          <p:nvPr/>
        </p:nvPicPr>
        <p:blipFill rotWithShape="1">
          <a:blip r:embed="rId9">
            <a:alphaModFix/>
          </a:blip>
          <a:srcRect b="0" l="0" r="0" t="0"/>
          <a:stretch/>
        </p:blipFill>
        <p:spPr>
          <a:xfrm>
            <a:off x="8257893" y="3343636"/>
            <a:ext cx="695536" cy="713602"/>
          </a:xfrm>
          <a:prstGeom prst="rect">
            <a:avLst/>
          </a:prstGeom>
          <a:noFill/>
          <a:ln>
            <a:noFill/>
          </a:ln>
        </p:spPr>
      </p:pic>
      <p:sp>
        <p:nvSpPr>
          <p:cNvPr id="2151" name="Google Shape;2151;p107"/>
          <p:cNvSpPr txBox="1"/>
          <p:nvPr/>
        </p:nvSpPr>
        <p:spPr>
          <a:xfrm>
            <a:off x="8013945" y="3980495"/>
            <a:ext cx="1061509" cy="33855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Resource</a:t>
            </a:r>
            <a:endParaRPr b="0" i="0" sz="1400" u="none" cap="none" strike="noStrike">
              <a:solidFill>
                <a:srgbClr val="000000"/>
              </a:solidFill>
              <a:latin typeface="Arial"/>
              <a:ea typeface="Arial"/>
              <a:cs typeface="Arial"/>
              <a:sym typeface="Arial"/>
            </a:endParaRPr>
          </a:p>
        </p:txBody>
      </p:sp>
      <p:sp>
        <p:nvSpPr>
          <p:cNvPr id="2152" name="Google Shape;2152;p107"/>
          <p:cNvSpPr txBox="1"/>
          <p:nvPr/>
        </p:nvSpPr>
        <p:spPr>
          <a:xfrm>
            <a:off x="5160427" y="2525832"/>
            <a:ext cx="2808782" cy="5847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The transaction represented </a:t>
            </a:r>
            <a:br>
              <a:rPr b="0" i="0" lang="vi" sz="1600" u="none" cap="none" strike="noStrike">
                <a:solidFill>
                  <a:srgbClr val="000000"/>
                </a:solidFill>
                <a:latin typeface="Arial"/>
                <a:ea typeface="Arial"/>
                <a:cs typeface="Arial"/>
                <a:sym typeface="Arial"/>
              </a:rPr>
            </a:br>
            <a:r>
              <a:rPr b="0" i="0" lang="vi" sz="1600" u="none" cap="none" strike="noStrike">
                <a:solidFill>
                  <a:srgbClr val="000000"/>
                </a:solidFill>
                <a:latin typeface="Arial"/>
                <a:ea typeface="Arial"/>
                <a:cs typeface="Arial"/>
                <a:sym typeface="Arial"/>
              </a:rPr>
              <a:t>as a “block”</a:t>
            </a:r>
            <a:endParaRPr b="0" i="0" sz="1400" u="none" cap="none" strike="noStrike">
              <a:solidFill>
                <a:srgbClr val="000000"/>
              </a:solidFill>
              <a:latin typeface="Arial"/>
              <a:ea typeface="Arial"/>
              <a:cs typeface="Arial"/>
              <a:sym typeface="Arial"/>
            </a:endParaRPr>
          </a:p>
        </p:txBody>
      </p:sp>
      <p:sp>
        <p:nvSpPr>
          <p:cNvPr id="2153" name="Google Shape;2153;p107"/>
          <p:cNvSpPr txBox="1"/>
          <p:nvPr/>
        </p:nvSpPr>
        <p:spPr>
          <a:xfrm>
            <a:off x="335382" y="2462862"/>
            <a:ext cx="938077"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Lecturer</a:t>
            </a:r>
            <a:endParaRPr b="0" i="0" sz="1400" u="none" cap="none" strike="noStrike">
              <a:solidFill>
                <a:srgbClr val="000000"/>
              </a:solidFill>
              <a:latin typeface="Arial"/>
              <a:ea typeface="Arial"/>
              <a:cs typeface="Arial"/>
              <a:sym typeface="Arial"/>
            </a:endParaRPr>
          </a:p>
        </p:txBody>
      </p:sp>
      <p:sp>
        <p:nvSpPr>
          <p:cNvPr id="2154" name="Google Shape;2154;p107"/>
          <p:cNvSpPr txBox="1"/>
          <p:nvPr/>
        </p:nvSpPr>
        <p:spPr>
          <a:xfrm>
            <a:off x="6978120" y="0"/>
            <a:ext cx="2271776" cy="124649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SOLUTIONS</a:t>
            </a:r>
            <a:br>
              <a:rPr b="0" i="0" lang="vi" sz="1400" u="none" cap="none" strike="noStrike">
                <a:solidFill>
                  <a:schemeClr val="dk1"/>
                </a:solidFill>
                <a:latin typeface="Arial"/>
                <a:ea typeface="Arial"/>
                <a:cs typeface="Arial"/>
                <a:sym typeface="Arial"/>
              </a:rPr>
            </a:br>
            <a:r>
              <a:rPr b="1" i="0" lang="vi" sz="1400" u="none" cap="none" strike="noStrike">
                <a:solidFill>
                  <a:srgbClr val="FF0000"/>
                </a:solidFill>
                <a:latin typeface="Arial"/>
                <a:ea typeface="Arial"/>
                <a:cs typeface="Arial"/>
                <a:sym typeface="Arial"/>
              </a:rPr>
              <a:t>BLOCKCHAIN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SYNCHRONIZE</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8" name="Shape 2158"/>
        <p:cNvGrpSpPr/>
        <p:nvPr/>
      </p:nvGrpSpPr>
      <p:grpSpPr>
        <a:xfrm>
          <a:off x="0" y="0"/>
          <a:ext cx="0" cy="0"/>
          <a:chOff x="0" y="0"/>
          <a:chExt cx="0" cy="0"/>
        </a:xfrm>
      </p:grpSpPr>
      <p:sp>
        <p:nvSpPr>
          <p:cNvPr id="2159" name="Google Shape;2159;p108"/>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BLOCKCHAIN DATA STRUCTURES</a:t>
            </a:r>
            <a:endParaRPr/>
          </a:p>
        </p:txBody>
      </p:sp>
      <p:grpSp>
        <p:nvGrpSpPr>
          <p:cNvPr id="2160" name="Google Shape;2160;p108"/>
          <p:cNvGrpSpPr/>
          <p:nvPr/>
        </p:nvGrpSpPr>
        <p:grpSpPr>
          <a:xfrm>
            <a:off x="149734" y="1457231"/>
            <a:ext cx="1926600" cy="2895600"/>
            <a:chOff x="149734" y="1457231"/>
            <a:chExt cx="1926600" cy="2895600"/>
          </a:xfrm>
        </p:grpSpPr>
        <p:sp>
          <p:nvSpPr>
            <p:cNvPr id="2161" name="Google Shape;2161;p108"/>
            <p:cNvSpPr/>
            <p:nvPr/>
          </p:nvSpPr>
          <p:spPr>
            <a:xfrm>
              <a:off x="149734" y="1457231"/>
              <a:ext cx="1926600" cy="2895600"/>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62" name="Google Shape;2162;p108"/>
            <p:cNvSpPr txBox="1"/>
            <p:nvPr/>
          </p:nvSpPr>
          <p:spPr>
            <a:xfrm>
              <a:off x="656075" y="1516648"/>
              <a:ext cx="9141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vi" sz="1600" u="none" cap="none" strike="noStrike">
                  <a:solidFill>
                    <a:srgbClr val="000000"/>
                  </a:solidFill>
                  <a:latin typeface="Arial"/>
                  <a:ea typeface="Arial"/>
                  <a:cs typeface="Arial"/>
                  <a:sym typeface="Arial"/>
                </a:rPr>
                <a:t>Block 0</a:t>
              </a:r>
              <a:endParaRPr b="0" i="0" sz="1400" u="none" cap="none" strike="noStrike">
                <a:solidFill>
                  <a:srgbClr val="000000"/>
                </a:solidFill>
                <a:latin typeface="Arial"/>
                <a:ea typeface="Arial"/>
                <a:cs typeface="Arial"/>
                <a:sym typeface="Arial"/>
              </a:endParaRPr>
            </a:p>
          </p:txBody>
        </p:sp>
        <p:sp>
          <p:nvSpPr>
            <p:cNvPr id="2163" name="Google Shape;2163;p108"/>
            <p:cNvSpPr txBox="1"/>
            <p:nvPr/>
          </p:nvSpPr>
          <p:spPr>
            <a:xfrm>
              <a:off x="257176" y="1986323"/>
              <a:ext cx="1704900" cy="30780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Index</a:t>
              </a:r>
              <a:endParaRPr b="0" i="0" sz="1400" u="none" cap="none" strike="noStrike">
                <a:solidFill>
                  <a:srgbClr val="000000"/>
                </a:solidFill>
                <a:latin typeface="Arial"/>
                <a:ea typeface="Arial"/>
                <a:cs typeface="Arial"/>
                <a:sym typeface="Arial"/>
              </a:endParaRPr>
            </a:p>
          </p:txBody>
        </p:sp>
        <p:sp>
          <p:nvSpPr>
            <p:cNvPr id="2164" name="Google Shape;2164;p108"/>
            <p:cNvSpPr txBox="1"/>
            <p:nvPr/>
          </p:nvSpPr>
          <p:spPr>
            <a:xfrm>
              <a:off x="265184" y="2384294"/>
              <a:ext cx="1704900" cy="30780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Created Date</a:t>
              </a:r>
              <a:endParaRPr b="0" i="0" sz="1400" u="none" cap="none" strike="noStrike">
                <a:solidFill>
                  <a:srgbClr val="000000"/>
                </a:solidFill>
                <a:latin typeface="Arial"/>
                <a:ea typeface="Arial"/>
                <a:cs typeface="Arial"/>
                <a:sym typeface="Arial"/>
              </a:endParaRPr>
            </a:p>
          </p:txBody>
        </p:sp>
        <p:sp>
          <p:nvSpPr>
            <p:cNvPr id="2165" name="Google Shape;2165;p108"/>
            <p:cNvSpPr txBox="1"/>
            <p:nvPr/>
          </p:nvSpPr>
          <p:spPr>
            <a:xfrm>
              <a:off x="257176" y="2782265"/>
              <a:ext cx="1704900" cy="30780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Previous Hash</a:t>
              </a:r>
              <a:endParaRPr b="0" i="0" sz="1400" u="none" cap="none" strike="noStrike">
                <a:solidFill>
                  <a:srgbClr val="000000"/>
                </a:solidFill>
                <a:latin typeface="Arial"/>
                <a:ea typeface="Arial"/>
                <a:cs typeface="Arial"/>
                <a:sym typeface="Arial"/>
              </a:endParaRPr>
            </a:p>
          </p:txBody>
        </p:sp>
        <p:sp>
          <p:nvSpPr>
            <p:cNvPr id="2166" name="Google Shape;2166;p108"/>
            <p:cNvSpPr txBox="1"/>
            <p:nvPr/>
          </p:nvSpPr>
          <p:spPr>
            <a:xfrm>
              <a:off x="257176" y="3180236"/>
              <a:ext cx="1704900" cy="30780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Hash</a:t>
              </a:r>
              <a:endParaRPr b="0" i="0" sz="1400" u="none" cap="none" strike="noStrike">
                <a:solidFill>
                  <a:srgbClr val="000000"/>
                </a:solidFill>
                <a:latin typeface="Arial"/>
                <a:ea typeface="Arial"/>
                <a:cs typeface="Arial"/>
                <a:sym typeface="Arial"/>
              </a:endParaRPr>
            </a:p>
          </p:txBody>
        </p:sp>
        <p:sp>
          <p:nvSpPr>
            <p:cNvPr id="2167" name="Google Shape;2167;p108"/>
            <p:cNvSpPr txBox="1"/>
            <p:nvPr/>
          </p:nvSpPr>
          <p:spPr>
            <a:xfrm>
              <a:off x="257176" y="3976178"/>
              <a:ext cx="1704900" cy="30780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Data</a:t>
              </a:r>
              <a:endParaRPr b="0" i="0" sz="1400" u="none" cap="none" strike="noStrike">
                <a:solidFill>
                  <a:srgbClr val="000000"/>
                </a:solidFill>
                <a:latin typeface="Arial"/>
                <a:ea typeface="Arial"/>
                <a:cs typeface="Arial"/>
                <a:sym typeface="Arial"/>
              </a:endParaRPr>
            </a:p>
          </p:txBody>
        </p:sp>
        <p:sp>
          <p:nvSpPr>
            <p:cNvPr id="2168" name="Google Shape;2168;p108"/>
            <p:cNvSpPr txBox="1"/>
            <p:nvPr/>
          </p:nvSpPr>
          <p:spPr>
            <a:xfrm>
              <a:off x="257176" y="3578207"/>
              <a:ext cx="1704900" cy="30780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Nonce</a:t>
              </a:r>
              <a:endParaRPr b="0" i="0" sz="1400" u="none" cap="none" strike="noStrike">
                <a:solidFill>
                  <a:srgbClr val="000000"/>
                </a:solidFill>
                <a:latin typeface="Arial"/>
                <a:ea typeface="Arial"/>
                <a:cs typeface="Arial"/>
                <a:sym typeface="Arial"/>
              </a:endParaRPr>
            </a:p>
          </p:txBody>
        </p:sp>
      </p:grpSp>
      <p:grpSp>
        <p:nvGrpSpPr>
          <p:cNvPr id="2169" name="Google Shape;2169;p108"/>
          <p:cNvGrpSpPr/>
          <p:nvPr/>
        </p:nvGrpSpPr>
        <p:grpSpPr>
          <a:xfrm>
            <a:off x="2191900" y="1457231"/>
            <a:ext cx="1926600" cy="2895600"/>
            <a:chOff x="149734" y="1457231"/>
            <a:chExt cx="1926600" cy="2895600"/>
          </a:xfrm>
        </p:grpSpPr>
        <p:sp>
          <p:nvSpPr>
            <p:cNvPr id="2170" name="Google Shape;2170;p108"/>
            <p:cNvSpPr/>
            <p:nvPr/>
          </p:nvSpPr>
          <p:spPr>
            <a:xfrm>
              <a:off x="149734" y="1457231"/>
              <a:ext cx="1926600" cy="2895600"/>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71" name="Google Shape;2171;p108"/>
            <p:cNvSpPr txBox="1"/>
            <p:nvPr/>
          </p:nvSpPr>
          <p:spPr>
            <a:xfrm>
              <a:off x="656075" y="1516648"/>
              <a:ext cx="9141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vi" sz="1600" u="none" cap="none" strike="noStrike">
                  <a:solidFill>
                    <a:srgbClr val="000000"/>
                  </a:solidFill>
                  <a:latin typeface="Arial"/>
                  <a:ea typeface="Arial"/>
                  <a:cs typeface="Arial"/>
                  <a:sym typeface="Arial"/>
                </a:rPr>
                <a:t>Block 1</a:t>
              </a:r>
              <a:endParaRPr b="0" i="0" sz="1400" u="none" cap="none" strike="noStrike">
                <a:solidFill>
                  <a:srgbClr val="000000"/>
                </a:solidFill>
                <a:latin typeface="Arial"/>
                <a:ea typeface="Arial"/>
                <a:cs typeface="Arial"/>
                <a:sym typeface="Arial"/>
              </a:endParaRPr>
            </a:p>
          </p:txBody>
        </p:sp>
        <p:sp>
          <p:nvSpPr>
            <p:cNvPr id="2172" name="Google Shape;2172;p108"/>
            <p:cNvSpPr txBox="1"/>
            <p:nvPr/>
          </p:nvSpPr>
          <p:spPr>
            <a:xfrm>
              <a:off x="257176" y="1986323"/>
              <a:ext cx="1704900" cy="30780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Index</a:t>
              </a:r>
              <a:endParaRPr b="0" i="0" sz="1400" u="none" cap="none" strike="noStrike">
                <a:solidFill>
                  <a:srgbClr val="000000"/>
                </a:solidFill>
                <a:latin typeface="Arial"/>
                <a:ea typeface="Arial"/>
                <a:cs typeface="Arial"/>
                <a:sym typeface="Arial"/>
              </a:endParaRPr>
            </a:p>
          </p:txBody>
        </p:sp>
        <p:sp>
          <p:nvSpPr>
            <p:cNvPr id="2173" name="Google Shape;2173;p108"/>
            <p:cNvSpPr txBox="1"/>
            <p:nvPr/>
          </p:nvSpPr>
          <p:spPr>
            <a:xfrm>
              <a:off x="265184" y="2384294"/>
              <a:ext cx="1704900" cy="30780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Created Date</a:t>
              </a:r>
              <a:endParaRPr b="0" i="0" sz="1400" u="none" cap="none" strike="noStrike">
                <a:solidFill>
                  <a:srgbClr val="000000"/>
                </a:solidFill>
                <a:latin typeface="Arial"/>
                <a:ea typeface="Arial"/>
                <a:cs typeface="Arial"/>
                <a:sym typeface="Arial"/>
              </a:endParaRPr>
            </a:p>
          </p:txBody>
        </p:sp>
        <p:sp>
          <p:nvSpPr>
            <p:cNvPr id="2174" name="Google Shape;2174;p108"/>
            <p:cNvSpPr txBox="1"/>
            <p:nvPr/>
          </p:nvSpPr>
          <p:spPr>
            <a:xfrm>
              <a:off x="257176" y="2782265"/>
              <a:ext cx="1704900" cy="30780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Previous Hash</a:t>
              </a:r>
              <a:endParaRPr b="0" i="0" sz="1400" u="none" cap="none" strike="noStrike">
                <a:solidFill>
                  <a:srgbClr val="000000"/>
                </a:solidFill>
                <a:latin typeface="Arial"/>
                <a:ea typeface="Arial"/>
                <a:cs typeface="Arial"/>
                <a:sym typeface="Arial"/>
              </a:endParaRPr>
            </a:p>
          </p:txBody>
        </p:sp>
        <p:sp>
          <p:nvSpPr>
            <p:cNvPr id="2175" name="Google Shape;2175;p108"/>
            <p:cNvSpPr txBox="1"/>
            <p:nvPr/>
          </p:nvSpPr>
          <p:spPr>
            <a:xfrm>
              <a:off x="257176" y="3180236"/>
              <a:ext cx="1704900" cy="30780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Hash</a:t>
              </a:r>
              <a:endParaRPr b="0" i="0" sz="1400" u="none" cap="none" strike="noStrike">
                <a:solidFill>
                  <a:srgbClr val="000000"/>
                </a:solidFill>
                <a:latin typeface="Arial"/>
                <a:ea typeface="Arial"/>
                <a:cs typeface="Arial"/>
                <a:sym typeface="Arial"/>
              </a:endParaRPr>
            </a:p>
          </p:txBody>
        </p:sp>
        <p:sp>
          <p:nvSpPr>
            <p:cNvPr id="2176" name="Google Shape;2176;p108"/>
            <p:cNvSpPr txBox="1"/>
            <p:nvPr/>
          </p:nvSpPr>
          <p:spPr>
            <a:xfrm>
              <a:off x="257176" y="3976178"/>
              <a:ext cx="1704900" cy="30780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Data</a:t>
              </a:r>
              <a:endParaRPr b="0" i="0" sz="1400" u="none" cap="none" strike="noStrike">
                <a:solidFill>
                  <a:srgbClr val="000000"/>
                </a:solidFill>
                <a:latin typeface="Arial"/>
                <a:ea typeface="Arial"/>
                <a:cs typeface="Arial"/>
                <a:sym typeface="Arial"/>
              </a:endParaRPr>
            </a:p>
          </p:txBody>
        </p:sp>
        <p:sp>
          <p:nvSpPr>
            <p:cNvPr id="2177" name="Google Shape;2177;p108"/>
            <p:cNvSpPr txBox="1"/>
            <p:nvPr/>
          </p:nvSpPr>
          <p:spPr>
            <a:xfrm>
              <a:off x="257176" y="3578207"/>
              <a:ext cx="1704900" cy="30780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Nonce</a:t>
              </a:r>
              <a:endParaRPr b="0" i="0" sz="1400" u="none" cap="none" strike="noStrike">
                <a:solidFill>
                  <a:srgbClr val="000000"/>
                </a:solidFill>
                <a:latin typeface="Arial"/>
                <a:ea typeface="Arial"/>
                <a:cs typeface="Arial"/>
                <a:sym typeface="Arial"/>
              </a:endParaRPr>
            </a:p>
          </p:txBody>
        </p:sp>
      </p:grpSp>
      <p:grpSp>
        <p:nvGrpSpPr>
          <p:cNvPr id="2178" name="Google Shape;2178;p108"/>
          <p:cNvGrpSpPr/>
          <p:nvPr/>
        </p:nvGrpSpPr>
        <p:grpSpPr>
          <a:xfrm>
            <a:off x="4234066" y="1457231"/>
            <a:ext cx="1926600" cy="2895600"/>
            <a:chOff x="149734" y="1457231"/>
            <a:chExt cx="1926600" cy="2895600"/>
          </a:xfrm>
        </p:grpSpPr>
        <p:sp>
          <p:nvSpPr>
            <p:cNvPr id="2179" name="Google Shape;2179;p108"/>
            <p:cNvSpPr/>
            <p:nvPr/>
          </p:nvSpPr>
          <p:spPr>
            <a:xfrm>
              <a:off x="149734" y="1457231"/>
              <a:ext cx="1926600" cy="2895600"/>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80" name="Google Shape;2180;p108"/>
            <p:cNvSpPr txBox="1"/>
            <p:nvPr/>
          </p:nvSpPr>
          <p:spPr>
            <a:xfrm>
              <a:off x="656075" y="1516648"/>
              <a:ext cx="9141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vi" sz="1600" u="none" cap="none" strike="noStrike">
                  <a:solidFill>
                    <a:srgbClr val="000000"/>
                  </a:solidFill>
                  <a:latin typeface="Arial"/>
                  <a:ea typeface="Arial"/>
                  <a:cs typeface="Arial"/>
                  <a:sym typeface="Arial"/>
                </a:rPr>
                <a:t>Block 2</a:t>
              </a:r>
              <a:endParaRPr b="0" i="0" sz="1400" u="none" cap="none" strike="noStrike">
                <a:solidFill>
                  <a:srgbClr val="000000"/>
                </a:solidFill>
                <a:latin typeface="Arial"/>
                <a:ea typeface="Arial"/>
                <a:cs typeface="Arial"/>
                <a:sym typeface="Arial"/>
              </a:endParaRPr>
            </a:p>
          </p:txBody>
        </p:sp>
        <p:sp>
          <p:nvSpPr>
            <p:cNvPr id="2181" name="Google Shape;2181;p108"/>
            <p:cNvSpPr txBox="1"/>
            <p:nvPr/>
          </p:nvSpPr>
          <p:spPr>
            <a:xfrm>
              <a:off x="257176" y="1986323"/>
              <a:ext cx="1704900" cy="30780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Index</a:t>
              </a:r>
              <a:endParaRPr b="0" i="0" sz="1400" u="none" cap="none" strike="noStrike">
                <a:solidFill>
                  <a:srgbClr val="000000"/>
                </a:solidFill>
                <a:latin typeface="Arial"/>
                <a:ea typeface="Arial"/>
                <a:cs typeface="Arial"/>
                <a:sym typeface="Arial"/>
              </a:endParaRPr>
            </a:p>
          </p:txBody>
        </p:sp>
        <p:sp>
          <p:nvSpPr>
            <p:cNvPr id="2182" name="Google Shape;2182;p108"/>
            <p:cNvSpPr txBox="1"/>
            <p:nvPr/>
          </p:nvSpPr>
          <p:spPr>
            <a:xfrm>
              <a:off x="265184" y="2384294"/>
              <a:ext cx="1704900" cy="30780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Created Date</a:t>
              </a:r>
              <a:endParaRPr b="0" i="0" sz="1400" u="none" cap="none" strike="noStrike">
                <a:solidFill>
                  <a:srgbClr val="000000"/>
                </a:solidFill>
                <a:latin typeface="Arial"/>
                <a:ea typeface="Arial"/>
                <a:cs typeface="Arial"/>
                <a:sym typeface="Arial"/>
              </a:endParaRPr>
            </a:p>
          </p:txBody>
        </p:sp>
        <p:sp>
          <p:nvSpPr>
            <p:cNvPr id="2183" name="Google Shape;2183;p108"/>
            <p:cNvSpPr txBox="1"/>
            <p:nvPr/>
          </p:nvSpPr>
          <p:spPr>
            <a:xfrm>
              <a:off x="257176" y="2782265"/>
              <a:ext cx="1704900" cy="30780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Previous Hash</a:t>
              </a:r>
              <a:endParaRPr b="0" i="0" sz="1400" u="none" cap="none" strike="noStrike">
                <a:solidFill>
                  <a:srgbClr val="000000"/>
                </a:solidFill>
                <a:latin typeface="Arial"/>
                <a:ea typeface="Arial"/>
                <a:cs typeface="Arial"/>
                <a:sym typeface="Arial"/>
              </a:endParaRPr>
            </a:p>
          </p:txBody>
        </p:sp>
        <p:sp>
          <p:nvSpPr>
            <p:cNvPr id="2184" name="Google Shape;2184;p108"/>
            <p:cNvSpPr txBox="1"/>
            <p:nvPr/>
          </p:nvSpPr>
          <p:spPr>
            <a:xfrm>
              <a:off x="257176" y="3180236"/>
              <a:ext cx="1704900" cy="30780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Hash</a:t>
              </a:r>
              <a:endParaRPr b="0" i="0" sz="1400" u="none" cap="none" strike="noStrike">
                <a:solidFill>
                  <a:srgbClr val="000000"/>
                </a:solidFill>
                <a:latin typeface="Arial"/>
                <a:ea typeface="Arial"/>
                <a:cs typeface="Arial"/>
                <a:sym typeface="Arial"/>
              </a:endParaRPr>
            </a:p>
          </p:txBody>
        </p:sp>
        <p:sp>
          <p:nvSpPr>
            <p:cNvPr id="2185" name="Google Shape;2185;p108"/>
            <p:cNvSpPr txBox="1"/>
            <p:nvPr/>
          </p:nvSpPr>
          <p:spPr>
            <a:xfrm>
              <a:off x="257176" y="3976178"/>
              <a:ext cx="1704900" cy="30780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Data</a:t>
              </a:r>
              <a:endParaRPr b="0" i="0" sz="1400" u="none" cap="none" strike="noStrike">
                <a:solidFill>
                  <a:srgbClr val="000000"/>
                </a:solidFill>
                <a:latin typeface="Arial"/>
                <a:ea typeface="Arial"/>
                <a:cs typeface="Arial"/>
                <a:sym typeface="Arial"/>
              </a:endParaRPr>
            </a:p>
          </p:txBody>
        </p:sp>
        <p:sp>
          <p:nvSpPr>
            <p:cNvPr id="2186" name="Google Shape;2186;p108"/>
            <p:cNvSpPr txBox="1"/>
            <p:nvPr/>
          </p:nvSpPr>
          <p:spPr>
            <a:xfrm>
              <a:off x="257176" y="3578207"/>
              <a:ext cx="1704900" cy="30780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Nonce</a:t>
              </a:r>
              <a:endParaRPr b="0" i="0" sz="1400" u="none" cap="none" strike="noStrike">
                <a:solidFill>
                  <a:srgbClr val="000000"/>
                </a:solidFill>
                <a:latin typeface="Arial"/>
                <a:ea typeface="Arial"/>
                <a:cs typeface="Arial"/>
                <a:sym typeface="Arial"/>
              </a:endParaRPr>
            </a:p>
          </p:txBody>
        </p:sp>
      </p:grpSp>
      <p:cxnSp>
        <p:nvCxnSpPr>
          <p:cNvPr id="2187" name="Google Shape;2187;p108"/>
          <p:cNvCxnSpPr>
            <a:stCxn id="2174" idx="1"/>
            <a:endCxn id="2166" idx="3"/>
          </p:cNvCxnSpPr>
          <p:nvPr/>
        </p:nvCxnSpPr>
        <p:spPr>
          <a:xfrm flipH="1">
            <a:off x="1962142" y="2936165"/>
            <a:ext cx="337200" cy="398100"/>
          </a:xfrm>
          <a:prstGeom prst="straightConnector1">
            <a:avLst/>
          </a:prstGeom>
          <a:noFill/>
          <a:ln cap="flat" cmpd="sng" w="9525">
            <a:solidFill>
              <a:srgbClr val="347EB8"/>
            </a:solidFill>
            <a:prstDash val="solid"/>
            <a:round/>
            <a:headEnd len="sm" w="sm" type="none"/>
            <a:tailEnd len="med" w="med" type="triangle"/>
          </a:ln>
        </p:spPr>
      </p:cxnSp>
      <p:cxnSp>
        <p:nvCxnSpPr>
          <p:cNvPr id="2188" name="Google Shape;2188;p108"/>
          <p:cNvCxnSpPr/>
          <p:nvPr/>
        </p:nvCxnSpPr>
        <p:spPr>
          <a:xfrm flipH="1">
            <a:off x="4004308" y="2936154"/>
            <a:ext cx="337200" cy="398100"/>
          </a:xfrm>
          <a:prstGeom prst="straightConnector1">
            <a:avLst/>
          </a:prstGeom>
          <a:noFill/>
          <a:ln cap="flat" cmpd="sng" w="9525">
            <a:solidFill>
              <a:srgbClr val="347EB8"/>
            </a:solidFill>
            <a:prstDash val="solid"/>
            <a:round/>
            <a:headEnd len="sm" w="sm" type="none"/>
            <a:tailEnd len="med" w="med" type="triangle"/>
          </a:ln>
        </p:spPr>
      </p:cxnSp>
      <p:sp>
        <p:nvSpPr>
          <p:cNvPr id="2189" name="Google Shape;2189;p108"/>
          <p:cNvSpPr/>
          <p:nvPr/>
        </p:nvSpPr>
        <p:spPr>
          <a:xfrm>
            <a:off x="257176" y="3551373"/>
            <a:ext cx="5815500" cy="383700"/>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190" name="Google Shape;2190;p108"/>
          <p:cNvCxnSpPr>
            <a:stCxn id="2189" idx="3"/>
          </p:cNvCxnSpPr>
          <p:nvPr/>
        </p:nvCxnSpPr>
        <p:spPr>
          <a:xfrm flipH="1" rot="10800000">
            <a:off x="6072676" y="3498423"/>
            <a:ext cx="1052100" cy="244800"/>
          </a:xfrm>
          <a:prstGeom prst="straightConnector1">
            <a:avLst/>
          </a:prstGeom>
          <a:noFill/>
          <a:ln cap="flat" cmpd="sng" w="19050">
            <a:solidFill>
              <a:srgbClr val="C00000"/>
            </a:solidFill>
            <a:prstDash val="solid"/>
            <a:round/>
            <a:headEnd len="sm" w="sm" type="none"/>
            <a:tailEnd len="med" w="med" type="triangle"/>
          </a:ln>
        </p:spPr>
      </p:cxnSp>
      <p:sp>
        <p:nvSpPr>
          <p:cNvPr id="2191" name="Google Shape;2191;p108"/>
          <p:cNvSpPr txBox="1"/>
          <p:nvPr/>
        </p:nvSpPr>
        <p:spPr>
          <a:xfrm>
            <a:off x="7150893" y="3296568"/>
            <a:ext cx="1258800" cy="307800"/>
          </a:xfrm>
          <a:prstGeom prst="rect">
            <a:avLst/>
          </a:prstGeom>
          <a:noFill/>
          <a:ln cap="flat" cmpd="sng" w="19050">
            <a:solidFill>
              <a:srgbClr val="C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Proof-of-work</a:t>
            </a:r>
            <a:endParaRPr b="0" i="0" sz="1400" u="none" cap="none" strike="noStrike">
              <a:solidFill>
                <a:srgbClr val="000000"/>
              </a:solidFill>
              <a:latin typeface="Arial"/>
              <a:ea typeface="Arial"/>
              <a:cs typeface="Arial"/>
              <a:sym typeface="Arial"/>
            </a:endParaRPr>
          </a:p>
        </p:txBody>
      </p:sp>
      <p:sp>
        <p:nvSpPr>
          <p:cNvPr id="2192" name="Google Shape;2192;p108"/>
          <p:cNvSpPr txBox="1"/>
          <p:nvPr/>
        </p:nvSpPr>
        <p:spPr>
          <a:xfrm>
            <a:off x="6978120" y="0"/>
            <a:ext cx="2271900" cy="1246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SOLUTIONS</a:t>
            </a:r>
            <a:br>
              <a:rPr b="0" i="0" lang="vi" sz="1400" u="none" cap="none" strike="noStrike">
                <a:solidFill>
                  <a:schemeClr val="dk1"/>
                </a:solidFill>
                <a:latin typeface="Arial"/>
                <a:ea typeface="Arial"/>
                <a:cs typeface="Arial"/>
                <a:sym typeface="Arial"/>
              </a:rPr>
            </a:br>
            <a:r>
              <a:rPr b="1" i="0" lang="vi" sz="1400" u="none" cap="none" strike="noStrike">
                <a:solidFill>
                  <a:srgbClr val="FF0000"/>
                </a:solidFill>
                <a:latin typeface="Arial"/>
                <a:ea typeface="Arial"/>
                <a:cs typeface="Arial"/>
                <a:sym typeface="Arial"/>
              </a:rPr>
              <a:t>BLOCKCHAIN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SYNCHRONIZE</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
        <p:nvSpPr>
          <p:cNvPr id="2193" name="Google Shape;2193;p108"/>
          <p:cNvSpPr/>
          <p:nvPr/>
        </p:nvSpPr>
        <p:spPr>
          <a:xfrm>
            <a:off x="257176" y="2782265"/>
            <a:ext cx="5815500" cy="7056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cxnSp>
        <p:nvCxnSpPr>
          <p:cNvPr id="2194" name="Google Shape;2194;p108"/>
          <p:cNvCxnSpPr>
            <a:stCxn id="2193" idx="3"/>
            <a:endCxn id="2195" idx="1"/>
          </p:cNvCxnSpPr>
          <p:nvPr/>
        </p:nvCxnSpPr>
        <p:spPr>
          <a:xfrm flipH="1" rot="10800000">
            <a:off x="6072676" y="2256065"/>
            <a:ext cx="1137300" cy="879000"/>
          </a:xfrm>
          <a:prstGeom prst="straightConnector1">
            <a:avLst/>
          </a:prstGeom>
          <a:noFill/>
          <a:ln cap="flat" cmpd="sng" w="9525">
            <a:solidFill>
              <a:srgbClr val="FF0000"/>
            </a:solidFill>
            <a:prstDash val="solid"/>
            <a:round/>
            <a:headEnd len="sm" w="sm" type="none"/>
            <a:tailEnd len="med" w="med" type="triangle"/>
          </a:ln>
        </p:spPr>
      </p:cxnSp>
      <p:sp>
        <p:nvSpPr>
          <p:cNvPr id="2195" name="Google Shape;2195;p108"/>
          <p:cNvSpPr txBox="1"/>
          <p:nvPr/>
        </p:nvSpPr>
        <p:spPr>
          <a:xfrm>
            <a:off x="7210097" y="2102069"/>
            <a:ext cx="921900" cy="307800"/>
          </a:xfrm>
          <a:prstGeom prst="rect">
            <a:avLst/>
          </a:prstGeom>
          <a:noFill/>
          <a:ln cap="flat" cmpd="sng" w="1905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SHA-256</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28"/>
          <p:cNvSpPr txBox="1"/>
          <p:nvPr>
            <p:ph type="ctrTitle"/>
          </p:nvPr>
        </p:nvSpPr>
        <p:spPr>
          <a:xfrm>
            <a:off x="463525" y="3476700"/>
            <a:ext cx="4094400" cy="1159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vi"/>
              <a:t>CURRENT ISSUE </a:t>
            </a:r>
            <a:br>
              <a:rPr lang="vi"/>
            </a:br>
            <a:r>
              <a:rPr lang="vi"/>
              <a:t>&amp; </a:t>
            </a:r>
            <a:br>
              <a:rPr lang="vi"/>
            </a:br>
            <a:r>
              <a:rPr lang="vi"/>
              <a:t>SOLUTION</a:t>
            </a:r>
            <a:endParaRPr/>
          </a:p>
        </p:txBody>
      </p:sp>
      <p:sp>
        <p:nvSpPr>
          <p:cNvPr id="306" name="Google Shape;306;p28"/>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sp>
        <p:nvSpPr>
          <p:cNvPr id="307" name="Google Shape;307;p28"/>
          <p:cNvSpPr txBox="1"/>
          <p:nvPr/>
        </p:nvSpPr>
        <p:spPr>
          <a:xfrm>
            <a:off x="463525" y="0"/>
            <a:ext cx="2181600" cy="3136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0"/>
              <a:buFont typeface="Arial"/>
              <a:buNone/>
            </a:pPr>
            <a:r>
              <a:rPr b="1" i="0" lang="vi" sz="12000" u="none" cap="none" strike="noStrike">
                <a:solidFill>
                  <a:srgbClr val="3F5378"/>
                </a:solidFill>
                <a:latin typeface="Roboto Condensed"/>
                <a:ea typeface="Roboto Condensed"/>
                <a:cs typeface="Roboto Condensed"/>
                <a:sym typeface="Roboto Condensed"/>
              </a:rPr>
              <a:t>2</a:t>
            </a:r>
            <a:endParaRPr b="1" i="0" sz="3000" u="none" cap="none" strike="noStrike">
              <a:solidFill>
                <a:srgbClr val="3F5378"/>
              </a:solidFill>
              <a:latin typeface="Roboto Condensed"/>
              <a:ea typeface="Roboto Condensed"/>
              <a:cs typeface="Roboto Condensed"/>
              <a:sym typeface="Roboto Condense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9" name="Shape 2199"/>
        <p:cNvGrpSpPr/>
        <p:nvPr/>
      </p:nvGrpSpPr>
      <p:grpSpPr>
        <a:xfrm>
          <a:off x="0" y="0"/>
          <a:ext cx="0" cy="0"/>
          <a:chOff x="0" y="0"/>
          <a:chExt cx="0" cy="0"/>
        </a:xfrm>
      </p:grpSpPr>
      <p:sp>
        <p:nvSpPr>
          <p:cNvPr id="2200" name="Google Shape;2200;p109"/>
          <p:cNvSpPr txBox="1"/>
          <p:nvPr>
            <p:ph idx="12" type="sldNum"/>
          </p:nvPr>
        </p:nvSpPr>
        <p:spPr>
          <a:xfrm>
            <a:off x="-97430" y="4937522"/>
            <a:ext cx="457681" cy="205978"/>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grpSp>
        <p:nvGrpSpPr>
          <p:cNvPr id="2201" name="Google Shape;2201;p109"/>
          <p:cNvGrpSpPr/>
          <p:nvPr/>
        </p:nvGrpSpPr>
        <p:grpSpPr>
          <a:xfrm>
            <a:off x="-58219" y="1476207"/>
            <a:ext cx="6151293" cy="3033720"/>
            <a:chOff x="-1224311" y="1500432"/>
            <a:chExt cx="5471808" cy="2562996"/>
          </a:xfrm>
        </p:grpSpPr>
        <p:grpSp>
          <p:nvGrpSpPr>
            <p:cNvPr id="2202" name="Google Shape;2202;p109"/>
            <p:cNvGrpSpPr/>
            <p:nvPr/>
          </p:nvGrpSpPr>
          <p:grpSpPr>
            <a:xfrm>
              <a:off x="-1224311" y="1500432"/>
              <a:ext cx="3066425" cy="604250"/>
              <a:chOff x="-2046158" y="1056948"/>
              <a:chExt cx="4088566" cy="805664"/>
            </a:xfrm>
          </p:grpSpPr>
          <p:sp>
            <p:nvSpPr>
              <p:cNvPr id="2203" name="Google Shape;2203;p109"/>
              <p:cNvSpPr txBox="1"/>
              <p:nvPr/>
            </p:nvSpPr>
            <p:spPr>
              <a:xfrm>
                <a:off x="-2046158" y="1377242"/>
                <a:ext cx="4088566" cy="48537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400"/>
                  <a:buFont typeface="Arial"/>
                  <a:buNone/>
                </a:pPr>
                <a:r>
                  <a:rPr b="0" i="0" lang="vi" sz="1400" u="none" cap="none" strike="noStrike">
                    <a:solidFill>
                      <a:srgbClr val="595959"/>
                    </a:solidFill>
                    <a:latin typeface="Arial"/>
                    <a:ea typeface="Arial"/>
                    <a:cs typeface="Arial"/>
                    <a:sym typeface="Arial"/>
                  </a:rPr>
                  <a:t>Requiring a certain amount of computing work to prevent spam and tampering</a:t>
                </a:r>
                <a:endParaRPr b="0" i="0" sz="1400" u="none" cap="none" strike="noStrike">
                  <a:solidFill>
                    <a:srgbClr val="000000"/>
                  </a:solidFill>
                  <a:latin typeface="Arial"/>
                  <a:ea typeface="Arial"/>
                  <a:cs typeface="Arial"/>
                  <a:sym typeface="Arial"/>
                </a:endParaRPr>
              </a:p>
            </p:txBody>
          </p:sp>
          <p:sp>
            <p:nvSpPr>
              <p:cNvPr id="2204" name="Google Shape;2204;p109"/>
              <p:cNvSpPr/>
              <p:nvPr/>
            </p:nvSpPr>
            <p:spPr>
              <a:xfrm>
                <a:off x="116510" y="1056948"/>
                <a:ext cx="1901242" cy="312024"/>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800"/>
                  <a:buFont typeface="Arial"/>
                  <a:buNone/>
                </a:pPr>
                <a:r>
                  <a:rPr b="0" i="0" lang="vi" sz="1800" u="sng" cap="none" strike="noStrike">
                    <a:solidFill>
                      <a:srgbClr val="377EB4"/>
                    </a:solidFill>
                    <a:latin typeface="Arial"/>
                    <a:ea typeface="Arial"/>
                    <a:cs typeface="Arial"/>
                    <a:sym typeface="Arial"/>
                  </a:rPr>
                  <a:t>Prevents abuse</a:t>
                </a:r>
                <a:endParaRPr b="0" i="0" sz="1400" u="none" cap="none" strike="noStrike">
                  <a:solidFill>
                    <a:srgbClr val="000000"/>
                  </a:solidFill>
                  <a:latin typeface="Arial"/>
                  <a:ea typeface="Arial"/>
                  <a:cs typeface="Arial"/>
                  <a:sym typeface="Arial"/>
                </a:endParaRPr>
              </a:p>
            </p:txBody>
          </p:sp>
        </p:grpSp>
        <p:grpSp>
          <p:nvGrpSpPr>
            <p:cNvPr id="2205" name="Google Shape;2205;p109"/>
            <p:cNvGrpSpPr/>
            <p:nvPr/>
          </p:nvGrpSpPr>
          <p:grpSpPr>
            <a:xfrm>
              <a:off x="1823622" y="1617441"/>
              <a:ext cx="697762" cy="524609"/>
              <a:chOff x="2901389" y="969194"/>
              <a:chExt cx="930347" cy="711325"/>
            </a:xfrm>
          </p:grpSpPr>
          <p:cxnSp>
            <p:nvCxnSpPr>
              <p:cNvPr id="2206" name="Google Shape;2206;p109"/>
              <p:cNvCxnSpPr/>
              <p:nvPr/>
            </p:nvCxnSpPr>
            <p:spPr>
              <a:xfrm rot="10800000">
                <a:off x="3559723" y="1194806"/>
                <a:ext cx="272013" cy="485713"/>
              </a:xfrm>
              <a:prstGeom prst="straightConnector1">
                <a:avLst/>
              </a:prstGeom>
              <a:noFill/>
              <a:ln cap="flat" cmpd="sng" w="12700">
                <a:solidFill>
                  <a:srgbClr val="A5A5A5"/>
                </a:solidFill>
                <a:prstDash val="solid"/>
                <a:round/>
                <a:headEnd len="sm" w="sm" type="none"/>
                <a:tailEnd len="sm" w="sm" type="none"/>
              </a:ln>
            </p:spPr>
          </p:cxnSp>
          <p:cxnSp>
            <p:nvCxnSpPr>
              <p:cNvPr id="2207" name="Google Shape;2207;p109"/>
              <p:cNvCxnSpPr>
                <a:endCxn id="2204" idx="3"/>
              </p:cNvCxnSpPr>
              <p:nvPr/>
            </p:nvCxnSpPr>
            <p:spPr>
              <a:xfrm rot="10800000">
                <a:off x="2901389" y="969194"/>
                <a:ext cx="658500" cy="225900"/>
              </a:xfrm>
              <a:prstGeom prst="straightConnector1">
                <a:avLst/>
              </a:prstGeom>
              <a:noFill/>
              <a:ln cap="flat" cmpd="sng" w="12700">
                <a:solidFill>
                  <a:srgbClr val="A5A5A5"/>
                </a:solidFill>
                <a:prstDash val="solid"/>
                <a:round/>
                <a:headEnd len="sm" w="sm" type="none"/>
                <a:tailEnd len="sm" w="sm" type="none"/>
              </a:ln>
            </p:spPr>
          </p:cxnSp>
        </p:grpSp>
        <p:grpSp>
          <p:nvGrpSpPr>
            <p:cNvPr id="2208" name="Google Shape;2208;p109"/>
            <p:cNvGrpSpPr/>
            <p:nvPr/>
          </p:nvGrpSpPr>
          <p:grpSpPr>
            <a:xfrm flipH="1">
              <a:off x="3582979" y="1584095"/>
              <a:ext cx="607952" cy="557951"/>
              <a:chOff x="3021134" y="936581"/>
              <a:chExt cx="810601" cy="743937"/>
            </a:xfrm>
          </p:grpSpPr>
          <p:cxnSp>
            <p:nvCxnSpPr>
              <p:cNvPr id="2209" name="Google Shape;2209;p109"/>
              <p:cNvCxnSpPr/>
              <p:nvPr/>
            </p:nvCxnSpPr>
            <p:spPr>
              <a:xfrm rot="10800000">
                <a:off x="3592681" y="1460250"/>
                <a:ext cx="239054" cy="220268"/>
              </a:xfrm>
              <a:prstGeom prst="straightConnector1">
                <a:avLst/>
              </a:prstGeom>
              <a:noFill/>
              <a:ln cap="flat" cmpd="sng" w="12700">
                <a:solidFill>
                  <a:srgbClr val="A5A5A5"/>
                </a:solidFill>
                <a:prstDash val="solid"/>
                <a:round/>
                <a:headEnd len="sm" w="sm" type="none"/>
                <a:tailEnd len="sm" w="sm" type="none"/>
              </a:ln>
            </p:spPr>
          </p:cxnSp>
          <p:cxnSp>
            <p:nvCxnSpPr>
              <p:cNvPr id="2210" name="Google Shape;2210;p109"/>
              <p:cNvCxnSpPr>
                <a:endCxn id="2211" idx="1"/>
              </p:cNvCxnSpPr>
              <p:nvPr/>
            </p:nvCxnSpPr>
            <p:spPr>
              <a:xfrm rot="10800000">
                <a:off x="3021134" y="936581"/>
                <a:ext cx="571500" cy="519600"/>
              </a:xfrm>
              <a:prstGeom prst="straightConnector1">
                <a:avLst/>
              </a:prstGeom>
              <a:noFill/>
              <a:ln cap="flat" cmpd="sng" w="12700">
                <a:solidFill>
                  <a:srgbClr val="A5A5A5"/>
                </a:solidFill>
                <a:prstDash val="solid"/>
                <a:round/>
                <a:headEnd len="sm" w="sm" type="none"/>
                <a:tailEnd len="sm" w="sm" type="none"/>
              </a:ln>
            </p:spPr>
          </p:cxnSp>
        </p:grpSp>
        <p:cxnSp>
          <p:nvCxnSpPr>
            <p:cNvPr id="2212" name="Google Shape;2212;p109"/>
            <p:cNvCxnSpPr/>
            <p:nvPr/>
          </p:nvCxnSpPr>
          <p:spPr>
            <a:xfrm flipH="1">
              <a:off x="2342087" y="3829197"/>
              <a:ext cx="179291" cy="162450"/>
            </a:xfrm>
            <a:prstGeom prst="straightConnector1">
              <a:avLst/>
            </a:prstGeom>
            <a:noFill/>
            <a:ln cap="flat" cmpd="sng" w="12700">
              <a:solidFill>
                <a:srgbClr val="A5A5A5"/>
              </a:solidFill>
              <a:prstDash val="solid"/>
              <a:round/>
              <a:headEnd len="sm" w="sm" type="none"/>
              <a:tailEnd len="sm" w="sm" type="none"/>
            </a:ln>
          </p:spPr>
        </p:cxnSp>
        <p:cxnSp>
          <p:nvCxnSpPr>
            <p:cNvPr id="2213" name="Google Shape;2213;p109"/>
            <p:cNvCxnSpPr>
              <a:endCxn id="2214" idx="1"/>
            </p:cNvCxnSpPr>
            <p:nvPr/>
          </p:nvCxnSpPr>
          <p:spPr>
            <a:xfrm flipH="1" rot="10800000">
              <a:off x="3811597" y="3229086"/>
              <a:ext cx="435900" cy="478500"/>
            </a:xfrm>
            <a:prstGeom prst="straightConnector1">
              <a:avLst/>
            </a:prstGeom>
            <a:noFill/>
            <a:ln cap="flat" cmpd="sng" w="12700">
              <a:solidFill>
                <a:srgbClr val="A5A5A5"/>
              </a:solidFill>
              <a:prstDash val="solid"/>
              <a:round/>
              <a:headEnd len="sm" w="sm" type="none"/>
              <a:tailEnd len="sm" w="sm" type="none"/>
            </a:ln>
          </p:spPr>
        </p:cxnSp>
        <p:sp>
          <p:nvSpPr>
            <p:cNvPr id="2215" name="Google Shape;2215;p109"/>
            <p:cNvSpPr/>
            <p:nvPr/>
          </p:nvSpPr>
          <p:spPr>
            <a:xfrm>
              <a:off x="2010389" y="1875703"/>
              <a:ext cx="1069171" cy="1069171"/>
            </a:xfrm>
            <a:custGeom>
              <a:rect b="b" l="l" r="r" t="t"/>
              <a:pathLst>
                <a:path extrusionOk="0" h="1759712" w="1759712">
                  <a:moveTo>
                    <a:pt x="0" y="1759712"/>
                  </a:moveTo>
                  <a:cubicBezTo>
                    <a:pt x="1" y="1293007"/>
                    <a:pt x="185399" y="845418"/>
                    <a:pt x="515410" y="515408"/>
                  </a:cubicBezTo>
                  <a:cubicBezTo>
                    <a:pt x="845421" y="185398"/>
                    <a:pt x="1293011" y="1"/>
                    <a:pt x="1759716" y="2"/>
                  </a:cubicBezTo>
                  <a:cubicBezTo>
                    <a:pt x="1759715" y="586572"/>
                    <a:pt x="1759713" y="1173142"/>
                    <a:pt x="1759712" y="1759712"/>
                  </a:cubicBezTo>
                  <a:lnTo>
                    <a:pt x="0" y="1759712"/>
                  </a:lnTo>
                  <a:close/>
                </a:path>
              </a:pathLst>
            </a:custGeom>
            <a:solidFill>
              <a:schemeClr val="accent1"/>
            </a:solidFill>
            <a:ln cap="flat" cmpd="sng" w="25400">
              <a:solidFill>
                <a:schemeClr val="lt1"/>
              </a:solidFill>
              <a:prstDash val="solid"/>
              <a:round/>
              <a:headEnd len="sm" w="sm" type="none"/>
              <a:tailEnd len="sm" w="sm" type="none"/>
            </a:ln>
          </p:spPr>
          <p:txBody>
            <a:bodyPr anchorCtr="0" anchor="ctr" bIns="149350" lIns="535900" spcFirstLastPara="1" rIns="149350" wrap="square" tIns="535900">
              <a:noAutofit/>
            </a:bodyPr>
            <a:lstStyle/>
            <a:p>
              <a:pPr indent="0" lvl="0" marL="0" marR="0" rtl="0" algn="ctr">
                <a:lnSpc>
                  <a:spcPct val="90000"/>
                </a:lnSpc>
                <a:spcBef>
                  <a:spcPts val="0"/>
                </a:spcBef>
                <a:spcAft>
                  <a:spcPts val="0"/>
                </a:spcAft>
                <a:buClr>
                  <a:srgbClr val="000000"/>
                </a:buClr>
                <a:buSzPts val="2100"/>
                <a:buFont typeface="Arial"/>
                <a:buNone/>
              </a:pPr>
              <a:r>
                <a:t/>
              </a:r>
              <a:endParaRPr b="0" i="0" sz="2100" u="none" cap="none" strike="noStrike">
                <a:solidFill>
                  <a:schemeClr val="lt1"/>
                </a:solidFill>
                <a:latin typeface="Arial"/>
                <a:ea typeface="Arial"/>
                <a:cs typeface="Arial"/>
                <a:sym typeface="Arial"/>
              </a:endParaRPr>
            </a:p>
          </p:txBody>
        </p:sp>
        <p:sp>
          <p:nvSpPr>
            <p:cNvPr id="2216" name="Google Shape;2216;p109"/>
            <p:cNvSpPr/>
            <p:nvPr/>
          </p:nvSpPr>
          <p:spPr>
            <a:xfrm>
              <a:off x="3128943" y="1875703"/>
              <a:ext cx="1069171" cy="1069171"/>
            </a:xfrm>
            <a:custGeom>
              <a:rect b="b" l="l" r="r" t="t"/>
              <a:pathLst>
                <a:path extrusionOk="0" h="1759712" w="1759712">
                  <a:moveTo>
                    <a:pt x="0" y="0"/>
                  </a:moveTo>
                  <a:cubicBezTo>
                    <a:pt x="466705" y="1"/>
                    <a:pt x="914294" y="185399"/>
                    <a:pt x="1244304" y="515410"/>
                  </a:cubicBezTo>
                  <a:cubicBezTo>
                    <a:pt x="1574314" y="845421"/>
                    <a:pt x="1759711" y="1293011"/>
                    <a:pt x="1759710" y="1759716"/>
                  </a:cubicBezTo>
                  <a:cubicBezTo>
                    <a:pt x="1173140" y="1759715"/>
                    <a:pt x="586570" y="1759713"/>
                    <a:pt x="0" y="1759712"/>
                  </a:cubicBezTo>
                  <a:lnTo>
                    <a:pt x="0" y="0"/>
                  </a:lnTo>
                  <a:close/>
                </a:path>
              </a:pathLst>
            </a:custGeom>
            <a:solidFill>
              <a:schemeClr val="accent2"/>
            </a:solidFill>
            <a:ln cap="flat" cmpd="sng" w="25400">
              <a:solidFill>
                <a:schemeClr val="lt1"/>
              </a:solidFill>
              <a:prstDash val="solid"/>
              <a:round/>
              <a:headEnd len="sm" w="sm" type="none"/>
              <a:tailEnd len="sm" w="sm" type="none"/>
            </a:ln>
          </p:spPr>
          <p:txBody>
            <a:bodyPr anchorCtr="0" anchor="ctr" bIns="149350" lIns="149350" spcFirstLastPara="1" rIns="535900" wrap="square" tIns="535900">
              <a:noAutofit/>
            </a:bodyPr>
            <a:lstStyle/>
            <a:p>
              <a:pPr indent="0" lvl="0" marL="0" marR="0" rtl="0" algn="ctr">
                <a:lnSpc>
                  <a:spcPct val="90000"/>
                </a:lnSpc>
                <a:spcBef>
                  <a:spcPts val="0"/>
                </a:spcBef>
                <a:spcAft>
                  <a:spcPts val="0"/>
                </a:spcAft>
                <a:buClr>
                  <a:srgbClr val="000000"/>
                </a:buClr>
                <a:buSzPts val="2100"/>
                <a:buFont typeface="Arial"/>
                <a:buNone/>
              </a:pPr>
              <a:r>
                <a:t/>
              </a:r>
              <a:endParaRPr b="0" i="0" sz="2100" u="none" cap="none" strike="noStrike">
                <a:solidFill>
                  <a:schemeClr val="lt1"/>
                </a:solidFill>
                <a:latin typeface="Arial"/>
                <a:ea typeface="Arial"/>
                <a:cs typeface="Arial"/>
                <a:sym typeface="Arial"/>
              </a:endParaRPr>
            </a:p>
          </p:txBody>
        </p:sp>
        <p:sp>
          <p:nvSpPr>
            <p:cNvPr id="2217" name="Google Shape;2217;p109"/>
            <p:cNvSpPr/>
            <p:nvPr/>
          </p:nvSpPr>
          <p:spPr>
            <a:xfrm>
              <a:off x="3128943" y="2994256"/>
              <a:ext cx="1069171" cy="1069172"/>
            </a:xfrm>
            <a:custGeom>
              <a:rect b="b" l="l" r="r" t="t"/>
              <a:pathLst>
                <a:path extrusionOk="0" h="1759712" w="1759712">
                  <a:moveTo>
                    <a:pt x="1759712" y="0"/>
                  </a:moveTo>
                  <a:cubicBezTo>
                    <a:pt x="1759711" y="466705"/>
                    <a:pt x="1574313" y="914294"/>
                    <a:pt x="1244302" y="1244304"/>
                  </a:cubicBezTo>
                  <a:cubicBezTo>
                    <a:pt x="914291" y="1574314"/>
                    <a:pt x="466701" y="1759711"/>
                    <a:pt x="-3" y="1759710"/>
                  </a:cubicBezTo>
                  <a:cubicBezTo>
                    <a:pt x="-2" y="1173140"/>
                    <a:pt x="0" y="586570"/>
                    <a:pt x="0" y="0"/>
                  </a:cubicBezTo>
                  <a:lnTo>
                    <a:pt x="1759712" y="0"/>
                  </a:lnTo>
                  <a:close/>
                </a:path>
              </a:pathLst>
            </a:custGeom>
            <a:solidFill>
              <a:schemeClr val="accent4"/>
            </a:solidFill>
            <a:ln cap="flat" cmpd="sng" w="25400">
              <a:solidFill>
                <a:schemeClr val="lt1"/>
              </a:solidFill>
              <a:prstDash val="solid"/>
              <a:round/>
              <a:headEnd len="sm" w="sm" type="none"/>
              <a:tailEnd len="sm" w="sm" type="none"/>
            </a:ln>
          </p:spPr>
          <p:txBody>
            <a:bodyPr anchorCtr="0" anchor="ctr" bIns="535900" lIns="149350" spcFirstLastPara="1" rIns="535900" wrap="square" tIns="149350">
              <a:noAutofit/>
            </a:bodyPr>
            <a:lstStyle/>
            <a:p>
              <a:pPr indent="0" lvl="0" marL="0" marR="0" rtl="0" algn="ctr">
                <a:lnSpc>
                  <a:spcPct val="90000"/>
                </a:lnSpc>
                <a:spcBef>
                  <a:spcPts val="0"/>
                </a:spcBef>
                <a:spcAft>
                  <a:spcPts val="0"/>
                </a:spcAft>
                <a:buClr>
                  <a:srgbClr val="000000"/>
                </a:buClr>
                <a:buSzPts val="2100"/>
                <a:buFont typeface="Arial"/>
                <a:buNone/>
              </a:pPr>
              <a:r>
                <a:t/>
              </a:r>
              <a:endParaRPr b="0" i="0" sz="2100" u="none" cap="none" strike="noStrike">
                <a:solidFill>
                  <a:schemeClr val="lt1"/>
                </a:solidFill>
                <a:latin typeface="Arial"/>
                <a:ea typeface="Arial"/>
                <a:cs typeface="Arial"/>
                <a:sym typeface="Arial"/>
              </a:endParaRPr>
            </a:p>
          </p:txBody>
        </p:sp>
        <p:sp>
          <p:nvSpPr>
            <p:cNvPr id="2218" name="Google Shape;2218;p109"/>
            <p:cNvSpPr/>
            <p:nvPr/>
          </p:nvSpPr>
          <p:spPr>
            <a:xfrm>
              <a:off x="2010389" y="2994257"/>
              <a:ext cx="1069171" cy="1069171"/>
            </a:xfrm>
            <a:custGeom>
              <a:rect b="b" l="l" r="r" t="t"/>
              <a:pathLst>
                <a:path extrusionOk="0" h="1759712" w="1759712">
                  <a:moveTo>
                    <a:pt x="1759712" y="1759712"/>
                  </a:moveTo>
                  <a:cubicBezTo>
                    <a:pt x="1293007" y="1759711"/>
                    <a:pt x="845418" y="1574313"/>
                    <a:pt x="515408" y="1244302"/>
                  </a:cubicBezTo>
                  <a:cubicBezTo>
                    <a:pt x="185398" y="914291"/>
                    <a:pt x="1" y="466701"/>
                    <a:pt x="2" y="-4"/>
                  </a:cubicBezTo>
                  <a:cubicBezTo>
                    <a:pt x="586572" y="-3"/>
                    <a:pt x="1173142" y="-1"/>
                    <a:pt x="1759712" y="0"/>
                  </a:cubicBezTo>
                  <a:lnTo>
                    <a:pt x="1759712" y="1759712"/>
                  </a:lnTo>
                  <a:close/>
                </a:path>
              </a:pathLst>
            </a:custGeom>
            <a:solidFill>
              <a:schemeClr val="accent3"/>
            </a:solidFill>
            <a:ln cap="flat" cmpd="sng" w="25400">
              <a:solidFill>
                <a:schemeClr val="lt1"/>
              </a:solidFill>
              <a:prstDash val="solid"/>
              <a:round/>
              <a:headEnd len="sm" w="sm" type="none"/>
              <a:tailEnd len="sm" w="sm" type="none"/>
            </a:ln>
          </p:spPr>
          <p:txBody>
            <a:bodyPr anchorCtr="0" anchor="ctr" bIns="535900" lIns="535900" spcFirstLastPara="1" rIns="149350" wrap="square" tIns="149350">
              <a:noAutofit/>
            </a:bodyPr>
            <a:lstStyle/>
            <a:p>
              <a:pPr indent="0" lvl="0" marL="0" marR="0" rtl="0" algn="ctr">
                <a:lnSpc>
                  <a:spcPct val="90000"/>
                </a:lnSpc>
                <a:spcBef>
                  <a:spcPts val="0"/>
                </a:spcBef>
                <a:spcAft>
                  <a:spcPts val="0"/>
                </a:spcAft>
                <a:buClr>
                  <a:srgbClr val="000000"/>
                </a:buClr>
                <a:buSzPts val="2100"/>
                <a:buFont typeface="Arial"/>
                <a:buNone/>
              </a:pPr>
              <a:r>
                <a:t/>
              </a:r>
              <a:endParaRPr b="0" i="0" sz="2100" u="none" cap="none" strike="noStrike">
                <a:solidFill>
                  <a:schemeClr val="lt1"/>
                </a:solidFill>
                <a:latin typeface="Arial"/>
                <a:ea typeface="Arial"/>
                <a:cs typeface="Arial"/>
                <a:sym typeface="Arial"/>
              </a:endParaRPr>
            </a:p>
          </p:txBody>
        </p:sp>
        <p:grpSp>
          <p:nvGrpSpPr>
            <p:cNvPr id="2219" name="Google Shape;2219;p109"/>
            <p:cNvGrpSpPr/>
            <p:nvPr/>
          </p:nvGrpSpPr>
          <p:grpSpPr>
            <a:xfrm>
              <a:off x="2919677" y="2747336"/>
              <a:ext cx="369147" cy="444458"/>
              <a:chOff x="4325902" y="2685301"/>
              <a:chExt cx="492196" cy="592611"/>
            </a:xfrm>
          </p:grpSpPr>
          <p:sp>
            <p:nvSpPr>
              <p:cNvPr id="2220" name="Google Shape;2220;p109"/>
              <p:cNvSpPr/>
              <p:nvPr/>
            </p:nvSpPr>
            <p:spPr>
              <a:xfrm>
                <a:off x="4325902" y="2685301"/>
                <a:ext cx="492196" cy="427997"/>
              </a:xfrm>
              <a:custGeom>
                <a:rect b="b" l="l" r="r" t="t"/>
                <a:pathLst>
                  <a:path extrusionOk="0" h="120000" w="120000">
                    <a:moveTo>
                      <a:pt x="6867" y="60000"/>
                    </a:moveTo>
                    <a:lnTo>
                      <a:pt x="6867" y="60000"/>
                    </a:lnTo>
                    <a:cubicBezTo>
                      <a:pt x="6867" y="34183"/>
                      <a:pt x="25864" y="12197"/>
                      <a:pt x="51669" y="8149"/>
                    </a:cubicBezTo>
                    <a:cubicBezTo>
                      <a:pt x="77474" y="4101"/>
                      <a:pt x="102428" y="19193"/>
                      <a:pt x="110521" y="43740"/>
                    </a:cubicBezTo>
                    <a:lnTo>
                      <a:pt x="116874" y="43740"/>
                    </a:lnTo>
                    <a:lnTo>
                      <a:pt x="106266" y="60000"/>
                    </a:lnTo>
                    <a:lnTo>
                      <a:pt x="89407" y="43740"/>
                    </a:lnTo>
                    <a:lnTo>
                      <a:pt x="95503" y="43740"/>
                    </a:lnTo>
                    <a:lnTo>
                      <a:pt x="95503" y="43740"/>
                    </a:lnTo>
                    <a:cubicBezTo>
                      <a:pt x="87532" y="27973"/>
                      <a:pt x="69163" y="19548"/>
                      <a:pt x="51239" y="23439"/>
                    </a:cubicBezTo>
                    <a:cubicBezTo>
                      <a:pt x="33315" y="27330"/>
                      <a:pt x="20600" y="42502"/>
                      <a:pt x="20600" y="6000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1" name="Google Shape;2221;p109"/>
              <p:cNvSpPr/>
              <p:nvPr/>
            </p:nvSpPr>
            <p:spPr>
              <a:xfrm rot="10800000">
                <a:off x="4325902" y="2849915"/>
                <a:ext cx="492196" cy="427997"/>
              </a:xfrm>
              <a:custGeom>
                <a:rect b="b" l="l" r="r" t="t"/>
                <a:pathLst>
                  <a:path extrusionOk="0" h="120000" w="120000">
                    <a:moveTo>
                      <a:pt x="6867" y="60000"/>
                    </a:moveTo>
                    <a:lnTo>
                      <a:pt x="6867" y="60000"/>
                    </a:lnTo>
                    <a:cubicBezTo>
                      <a:pt x="6867" y="34183"/>
                      <a:pt x="25864" y="12197"/>
                      <a:pt x="51669" y="8149"/>
                    </a:cubicBezTo>
                    <a:cubicBezTo>
                      <a:pt x="77474" y="4101"/>
                      <a:pt x="102428" y="19193"/>
                      <a:pt x="110521" y="43740"/>
                    </a:cubicBezTo>
                    <a:lnTo>
                      <a:pt x="116874" y="43740"/>
                    </a:lnTo>
                    <a:lnTo>
                      <a:pt x="106266" y="60000"/>
                    </a:lnTo>
                    <a:lnTo>
                      <a:pt x="89407" y="43740"/>
                    </a:lnTo>
                    <a:lnTo>
                      <a:pt x="95503" y="43740"/>
                    </a:lnTo>
                    <a:lnTo>
                      <a:pt x="95503" y="43740"/>
                    </a:lnTo>
                    <a:cubicBezTo>
                      <a:pt x="87532" y="27973"/>
                      <a:pt x="69163" y="19548"/>
                      <a:pt x="51239" y="23439"/>
                    </a:cubicBezTo>
                    <a:cubicBezTo>
                      <a:pt x="33315" y="27330"/>
                      <a:pt x="20600" y="42502"/>
                      <a:pt x="20600" y="6000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222" name="Google Shape;2222;p109"/>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WHAT IS </a:t>
            </a:r>
            <a:r>
              <a:rPr lang="vi" u="sng"/>
              <a:t>PROOF–OF–WORK</a:t>
            </a:r>
            <a:r>
              <a:rPr lang="vi"/>
              <a:t>?</a:t>
            </a:r>
            <a:endParaRPr/>
          </a:p>
        </p:txBody>
      </p:sp>
      <p:sp>
        <p:nvSpPr>
          <p:cNvPr id="2211" name="Google Shape;2211;p109"/>
          <p:cNvSpPr/>
          <p:nvPr/>
        </p:nvSpPr>
        <p:spPr>
          <a:xfrm>
            <a:off x="6029483" y="1436736"/>
            <a:ext cx="2167260" cy="276999"/>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800"/>
              <a:buFont typeface="Arial"/>
              <a:buNone/>
            </a:pPr>
            <a:r>
              <a:rPr b="0" i="0" lang="vi" sz="1800" u="sng" cap="none" strike="noStrike">
                <a:solidFill>
                  <a:srgbClr val="D8A037"/>
                </a:solidFill>
                <a:latin typeface="Arial"/>
                <a:ea typeface="Arial"/>
                <a:cs typeface="Arial"/>
                <a:sym typeface="Arial"/>
              </a:rPr>
              <a:t>Consensus algorithm</a:t>
            </a:r>
            <a:endParaRPr b="0" i="0" sz="1400" u="none" cap="none" strike="noStrike">
              <a:solidFill>
                <a:srgbClr val="000000"/>
              </a:solidFill>
              <a:latin typeface="Arial"/>
              <a:ea typeface="Arial"/>
              <a:cs typeface="Arial"/>
              <a:sym typeface="Arial"/>
            </a:endParaRPr>
          </a:p>
        </p:txBody>
      </p:sp>
      <p:sp>
        <p:nvSpPr>
          <p:cNvPr id="2223" name="Google Shape;2223;p109"/>
          <p:cNvSpPr txBox="1"/>
          <p:nvPr/>
        </p:nvSpPr>
        <p:spPr>
          <a:xfrm>
            <a:off x="6029483" y="1597121"/>
            <a:ext cx="3000631" cy="129266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rgbClr val="595959"/>
                </a:solidFill>
                <a:latin typeface="Arial"/>
                <a:ea typeface="Arial"/>
                <a:cs typeface="Arial"/>
                <a:sym typeface="Arial"/>
              </a:rPr>
              <a:t>Without a central intermediary, the network of participating users that develop this system need to agree on the validity of what’s being added to the ledger </a:t>
            </a:r>
            <a:endParaRPr b="0" i="0" sz="1400" u="none" cap="none" strike="noStrike">
              <a:solidFill>
                <a:srgbClr val="000000"/>
              </a:solidFill>
              <a:latin typeface="Arial"/>
              <a:ea typeface="Arial"/>
              <a:cs typeface="Arial"/>
              <a:sym typeface="Arial"/>
            </a:endParaRPr>
          </a:p>
        </p:txBody>
      </p:sp>
      <p:sp>
        <p:nvSpPr>
          <p:cNvPr id="2214" name="Google Shape;2214;p109"/>
          <p:cNvSpPr/>
          <p:nvPr/>
        </p:nvSpPr>
        <p:spPr>
          <a:xfrm>
            <a:off x="6093074" y="3383849"/>
            <a:ext cx="2937040" cy="276999"/>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800"/>
              <a:buFont typeface="Arial"/>
              <a:buNone/>
            </a:pPr>
            <a:r>
              <a:rPr b="0" i="0" lang="vi" sz="1800" u="sng" cap="none" strike="noStrike">
                <a:solidFill>
                  <a:srgbClr val="57A7B5"/>
                </a:solidFill>
                <a:latin typeface="Arial"/>
                <a:ea typeface="Arial"/>
                <a:cs typeface="Arial"/>
                <a:sym typeface="Arial"/>
              </a:rPr>
              <a:t>Number used once - nonce</a:t>
            </a:r>
            <a:endParaRPr b="0" i="0" sz="1400" u="none" cap="none" strike="noStrike">
              <a:solidFill>
                <a:srgbClr val="000000"/>
              </a:solidFill>
              <a:latin typeface="Arial"/>
              <a:ea typeface="Arial"/>
              <a:cs typeface="Arial"/>
              <a:sym typeface="Arial"/>
            </a:endParaRPr>
          </a:p>
        </p:txBody>
      </p:sp>
      <p:sp>
        <p:nvSpPr>
          <p:cNvPr id="2224" name="Google Shape;2224;p109"/>
          <p:cNvSpPr txBox="1"/>
          <p:nvPr/>
        </p:nvSpPr>
        <p:spPr>
          <a:xfrm>
            <a:off x="6206960" y="3765598"/>
            <a:ext cx="3029637" cy="86177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rgbClr val="595959"/>
                </a:solidFill>
                <a:latin typeface="Arial"/>
                <a:ea typeface="Arial"/>
                <a:cs typeface="Arial"/>
                <a:sym typeface="Arial"/>
              </a:rPr>
              <a:t>The value that's associated with a message in a cryptographic scheme, and must be unique within some specified scope</a:t>
            </a:r>
            <a:endParaRPr b="0" i="0" sz="1400" u="none" cap="none" strike="noStrike">
              <a:solidFill>
                <a:srgbClr val="000000"/>
              </a:solidFill>
              <a:latin typeface="Arial"/>
              <a:ea typeface="Arial"/>
              <a:cs typeface="Arial"/>
              <a:sym typeface="Arial"/>
            </a:endParaRPr>
          </a:p>
        </p:txBody>
      </p:sp>
      <p:sp>
        <p:nvSpPr>
          <p:cNvPr id="2225" name="Google Shape;2225;p109"/>
          <p:cNvSpPr/>
          <p:nvPr/>
        </p:nvSpPr>
        <p:spPr>
          <a:xfrm>
            <a:off x="1265067" y="3383849"/>
            <a:ext cx="2103141" cy="276999"/>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800"/>
              <a:buFont typeface="Arial"/>
              <a:buNone/>
            </a:pPr>
            <a:r>
              <a:rPr b="0" i="0" lang="vi" sz="1800" u="sng" cap="none" strike="noStrike">
                <a:solidFill>
                  <a:srgbClr val="8BAB42"/>
                </a:solidFill>
                <a:latin typeface="Arial"/>
                <a:ea typeface="Arial"/>
                <a:cs typeface="Arial"/>
                <a:sym typeface="Arial"/>
              </a:rPr>
              <a:t>Mathematical puzzle</a:t>
            </a:r>
            <a:endParaRPr b="0" i="0" sz="1400" u="none" cap="none" strike="noStrike">
              <a:solidFill>
                <a:srgbClr val="000000"/>
              </a:solidFill>
              <a:latin typeface="Arial"/>
              <a:ea typeface="Arial"/>
              <a:cs typeface="Arial"/>
              <a:sym typeface="Arial"/>
            </a:endParaRPr>
          </a:p>
        </p:txBody>
      </p:sp>
      <p:sp>
        <p:nvSpPr>
          <p:cNvPr id="2226" name="Google Shape;2226;p109"/>
          <p:cNvSpPr txBox="1"/>
          <p:nvPr/>
        </p:nvSpPr>
        <p:spPr>
          <a:xfrm>
            <a:off x="-58220" y="3765598"/>
            <a:ext cx="3447212" cy="64633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400"/>
              <a:buFont typeface="Arial"/>
              <a:buNone/>
            </a:pPr>
            <a:r>
              <a:rPr b="0" i="0" lang="vi" sz="1400" u="none" cap="none" strike="noStrike">
                <a:solidFill>
                  <a:srgbClr val="595959"/>
                </a:solidFill>
                <a:latin typeface="Arial"/>
                <a:ea typeface="Arial"/>
                <a:cs typeface="Arial"/>
                <a:sym typeface="Arial"/>
              </a:rPr>
              <a:t>As the network is growing, it is facing more and more difficulties. The algorithms need more hash power to solve.</a:t>
            </a:r>
            <a:endParaRPr b="0" i="0" sz="1400" u="none" cap="none" strike="noStrike">
              <a:solidFill>
                <a:srgbClr val="000000"/>
              </a:solidFill>
              <a:latin typeface="Arial"/>
              <a:ea typeface="Arial"/>
              <a:cs typeface="Arial"/>
              <a:sym typeface="Arial"/>
            </a:endParaRPr>
          </a:p>
        </p:txBody>
      </p:sp>
      <p:sp>
        <p:nvSpPr>
          <p:cNvPr id="2227" name="Google Shape;2227;p109"/>
          <p:cNvSpPr txBox="1"/>
          <p:nvPr/>
        </p:nvSpPr>
        <p:spPr>
          <a:xfrm>
            <a:off x="6978120" y="0"/>
            <a:ext cx="2271776" cy="124649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SOLUTIONS</a:t>
            </a:r>
            <a:br>
              <a:rPr b="0" i="0" lang="vi" sz="1400" u="none" cap="none" strike="noStrike">
                <a:solidFill>
                  <a:schemeClr val="dk1"/>
                </a:solidFill>
                <a:latin typeface="Arial"/>
                <a:ea typeface="Arial"/>
                <a:cs typeface="Arial"/>
                <a:sym typeface="Arial"/>
              </a:rPr>
            </a:br>
            <a:r>
              <a:rPr b="1" i="0" lang="vi" sz="1400" u="none" cap="none" strike="noStrike">
                <a:solidFill>
                  <a:srgbClr val="FF0000"/>
                </a:solidFill>
                <a:latin typeface="Arial"/>
                <a:ea typeface="Arial"/>
                <a:cs typeface="Arial"/>
                <a:sym typeface="Arial"/>
              </a:rPr>
              <a:t>BLOCKCHAIN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SYNCHRONIZE</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pic>
        <p:nvPicPr>
          <p:cNvPr id="2228" name="Google Shape;2228;p109"/>
          <p:cNvPicPr preferRelativeResize="0"/>
          <p:nvPr/>
        </p:nvPicPr>
        <p:blipFill rotWithShape="1">
          <a:blip r:embed="rId3">
            <a:alphaModFix/>
          </a:blip>
          <a:srcRect b="0" l="0" r="0" t="0"/>
          <a:stretch/>
        </p:blipFill>
        <p:spPr>
          <a:xfrm>
            <a:off x="5193719" y="2506216"/>
            <a:ext cx="363107" cy="363107"/>
          </a:xfrm>
          <a:prstGeom prst="rect">
            <a:avLst/>
          </a:prstGeom>
          <a:noFill/>
          <a:ln>
            <a:noFill/>
          </a:ln>
        </p:spPr>
      </p:pic>
      <p:pic>
        <p:nvPicPr>
          <p:cNvPr id="2229" name="Google Shape;2229;p109"/>
          <p:cNvPicPr preferRelativeResize="0"/>
          <p:nvPr/>
        </p:nvPicPr>
        <p:blipFill rotWithShape="1">
          <a:blip r:embed="rId4">
            <a:alphaModFix/>
          </a:blip>
          <a:srcRect b="0" l="0" r="0" t="0"/>
          <a:stretch/>
        </p:blipFill>
        <p:spPr>
          <a:xfrm>
            <a:off x="5108846" y="3463886"/>
            <a:ext cx="483678" cy="483678"/>
          </a:xfrm>
          <a:prstGeom prst="rect">
            <a:avLst/>
          </a:prstGeom>
          <a:noFill/>
          <a:ln>
            <a:noFill/>
          </a:ln>
        </p:spPr>
      </p:pic>
      <p:pic>
        <p:nvPicPr>
          <p:cNvPr id="2230" name="Google Shape;2230;p109"/>
          <p:cNvPicPr preferRelativeResize="0"/>
          <p:nvPr/>
        </p:nvPicPr>
        <p:blipFill rotWithShape="1">
          <a:blip r:embed="rId5">
            <a:alphaModFix/>
          </a:blip>
          <a:srcRect b="0" l="0" r="0" t="0"/>
          <a:stretch/>
        </p:blipFill>
        <p:spPr>
          <a:xfrm>
            <a:off x="4109196" y="3497347"/>
            <a:ext cx="450217" cy="450217"/>
          </a:xfrm>
          <a:prstGeom prst="rect">
            <a:avLst/>
          </a:prstGeom>
          <a:noFill/>
          <a:ln>
            <a:noFill/>
          </a:ln>
        </p:spPr>
      </p:pic>
      <p:pic>
        <p:nvPicPr>
          <p:cNvPr id="2231" name="Google Shape;2231;p109"/>
          <p:cNvPicPr preferRelativeResize="0"/>
          <p:nvPr/>
        </p:nvPicPr>
        <p:blipFill rotWithShape="1">
          <a:blip r:embed="rId6">
            <a:alphaModFix/>
          </a:blip>
          <a:srcRect b="0" l="0" r="0" t="0"/>
          <a:stretch/>
        </p:blipFill>
        <p:spPr>
          <a:xfrm>
            <a:off x="4107126" y="2454564"/>
            <a:ext cx="487548" cy="487548"/>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5" name="Shape 2235"/>
        <p:cNvGrpSpPr/>
        <p:nvPr/>
      </p:nvGrpSpPr>
      <p:grpSpPr>
        <a:xfrm>
          <a:off x="0" y="0"/>
          <a:ext cx="0" cy="0"/>
          <a:chOff x="0" y="0"/>
          <a:chExt cx="0" cy="0"/>
        </a:xfrm>
      </p:grpSpPr>
      <p:sp>
        <p:nvSpPr>
          <p:cNvPr id="2236" name="Google Shape;2236;p110"/>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SYNCHRONIZE UPDATE QUESTION PROCESS</a:t>
            </a:r>
            <a:endParaRPr/>
          </a:p>
        </p:txBody>
      </p:sp>
      <p:sp>
        <p:nvSpPr>
          <p:cNvPr id="2237" name="Google Shape;2237;p110"/>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pic>
        <p:nvPicPr>
          <p:cNvPr id="2238" name="Google Shape;2238;p110"/>
          <p:cNvPicPr preferRelativeResize="0"/>
          <p:nvPr/>
        </p:nvPicPr>
        <p:blipFill rotWithShape="1">
          <a:blip r:embed="rId3">
            <a:alphaModFix/>
          </a:blip>
          <a:srcRect b="0" l="0" r="0" t="0"/>
          <a:stretch/>
        </p:blipFill>
        <p:spPr>
          <a:xfrm>
            <a:off x="355090" y="1544493"/>
            <a:ext cx="918369" cy="918369"/>
          </a:xfrm>
          <a:prstGeom prst="rect">
            <a:avLst/>
          </a:prstGeom>
          <a:noFill/>
          <a:ln>
            <a:noFill/>
          </a:ln>
        </p:spPr>
      </p:pic>
      <p:sp>
        <p:nvSpPr>
          <p:cNvPr id="2239" name="Google Shape;2239;p110"/>
          <p:cNvSpPr txBox="1"/>
          <p:nvPr/>
        </p:nvSpPr>
        <p:spPr>
          <a:xfrm>
            <a:off x="355090" y="2462862"/>
            <a:ext cx="936475"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Lecturer</a:t>
            </a:r>
            <a:endParaRPr b="0" i="0" sz="1400" u="none" cap="none" strike="noStrike">
              <a:solidFill>
                <a:srgbClr val="000000"/>
              </a:solidFill>
              <a:latin typeface="Arial"/>
              <a:ea typeface="Arial"/>
              <a:cs typeface="Arial"/>
              <a:sym typeface="Arial"/>
            </a:endParaRPr>
          </a:p>
        </p:txBody>
      </p:sp>
      <p:sp>
        <p:nvSpPr>
          <p:cNvPr id="2240" name="Google Shape;2240;p110"/>
          <p:cNvSpPr txBox="1"/>
          <p:nvPr/>
        </p:nvSpPr>
        <p:spPr>
          <a:xfrm>
            <a:off x="6978120" y="0"/>
            <a:ext cx="2271776" cy="124649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SOLUTIONS</a:t>
            </a:r>
            <a:br>
              <a:rPr b="0" i="0" lang="vi" sz="1400" u="none" cap="none" strike="noStrike">
                <a:solidFill>
                  <a:schemeClr val="dk1"/>
                </a:solidFill>
                <a:latin typeface="Arial"/>
                <a:ea typeface="Arial"/>
                <a:cs typeface="Arial"/>
                <a:sym typeface="Arial"/>
              </a:rPr>
            </a:br>
            <a:r>
              <a:rPr b="0" i="0" lang="vi" sz="1400" u="none" cap="none" strike="noStrike">
                <a:solidFill>
                  <a:schemeClr val="dk1"/>
                </a:solidFill>
                <a:latin typeface="Arial"/>
                <a:ea typeface="Arial"/>
                <a:cs typeface="Arial"/>
                <a:sym typeface="Arial"/>
              </a:rPr>
              <a:t>BLOCKCHAIN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SYNCHRONIZE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4" name="Shape 2244"/>
        <p:cNvGrpSpPr/>
        <p:nvPr/>
      </p:nvGrpSpPr>
      <p:grpSpPr>
        <a:xfrm>
          <a:off x="0" y="0"/>
          <a:ext cx="0" cy="0"/>
          <a:chOff x="0" y="0"/>
          <a:chExt cx="0" cy="0"/>
        </a:xfrm>
      </p:grpSpPr>
      <p:sp>
        <p:nvSpPr>
          <p:cNvPr id="2245" name="Google Shape;2245;p111"/>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SYNCHRONIZE UPDATE QUESTION PROCESS</a:t>
            </a:r>
            <a:endParaRPr/>
          </a:p>
        </p:txBody>
      </p:sp>
      <p:sp>
        <p:nvSpPr>
          <p:cNvPr id="2246" name="Google Shape;2246;p111"/>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pic>
        <p:nvPicPr>
          <p:cNvPr id="2247" name="Google Shape;2247;p111"/>
          <p:cNvPicPr preferRelativeResize="0"/>
          <p:nvPr/>
        </p:nvPicPr>
        <p:blipFill rotWithShape="1">
          <a:blip r:embed="rId3">
            <a:alphaModFix/>
          </a:blip>
          <a:srcRect b="0" l="0" r="0" t="0"/>
          <a:stretch/>
        </p:blipFill>
        <p:spPr>
          <a:xfrm>
            <a:off x="355090" y="1544493"/>
            <a:ext cx="918369" cy="918369"/>
          </a:xfrm>
          <a:prstGeom prst="rect">
            <a:avLst/>
          </a:prstGeom>
          <a:noFill/>
          <a:ln>
            <a:noFill/>
          </a:ln>
        </p:spPr>
      </p:pic>
      <p:sp>
        <p:nvSpPr>
          <p:cNvPr id="2248" name="Google Shape;2248;p111"/>
          <p:cNvSpPr txBox="1"/>
          <p:nvPr/>
        </p:nvSpPr>
        <p:spPr>
          <a:xfrm>
            <a:off x="355090" y="2462862"/>
            <a:ext cx="936475"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Lecturer</a:t>
            </a:r>
            <a:endParaRPr b="0" i="0" sz="1400" u="none" cap="none" strike="noStrike">
              <a:solidFill>
                <a:srgbClr val="000000"/>
              </a:solidFill>
              <a:latin typeface="Arial"/>
              <a:ea typeface="Arial"/>
              <a:cs typeface="Arial"/>
              <a:sym typeface="Arial"/>
            </a:endParaRPr>
          </a:p>
        </p:txBody>
      </p:sp>
      <p:sp>
        <p:nvSpPr>
          <p:cNvPr id="2249" name="Google Shape;2249;p111"/>
          <p:cNvSpPr/>
          <p:nvPr/>
        </p:nvSpPr>
        <p:spPr>
          <a:xfrm>
            <a:off x="1273459" y="1918581"/>
            <a:ext cx="1728210" cy="329038"/>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2250" name="Google Shape;2250;p111"/>
          <p:cNvSpPr txBox="1"/>
          <p:nvPr/>
        </p:nvSpPr>
        <p:spPr>
          <a:xfrm>
            <a:off x="3030523" y="2502959"/>
            <a:ext cx="1107996"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Questions</a:t>
            </a:r>
            <a:endParaRPr b="0" i="0" sz="1400" u="none" cap="none" strike="noStrike">
              <a:solidFill>
                <a:srgbClr val="000000"/>
              </a:solidFill>
              <a:latin typeface="Arial"/>
              <a:ea typeface="Arial"/>
              <a:cs typeface="Arial"/>
              <a:sym typeface="Arial"/>
            </a:endParaRPr>
          </a:p>
        </p:txBody>
      </p:sp>
      <p:sp>
        <p:nvSpPr>
          <p:cNvPr id="2251" name="Google Shape;2251;p111"/>
          <p:cNvSpPr txBox="1"/>
          <p:nvPr/>
        </p:nvSpPr>
        <p:spPr>
          <a:xfrm>
            <a:off x="1557499" y="1713521"/>
            <a:ext cx="2256984"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1. Update</a:t>
            </a:r>
            <a:endParaRPr b="0" i="0" sz="1400" u="none" cap="none" strike="noStrike">
              <a:solidFill>
                <a:srgbClr val="000000"/>
              </a:solidFill>
              <a:latin typeface="Arial"/>
              <a:ea typeface="Arial"/>
              <a:cs typeface="Arial"/>
              <a:sym typeface="Arial"/>
            </a:endParaRPr>
          </a:p>
        </p:txBody>
      </p:sp>
      <p:pic>
        <p:nvPicPr>
          <p:cNvPr descr="Image result for test content icon" id="2252" name="Google Shape;2252;p111"/>
          <p:cNvPicPr preferRelativeResize="0"/>
          <p:nvPr/>
        </p:nvPicPr>
        <p:blipFill rotWithShape="1">
          <a:blip r:embed="rId4">
            <a:alphaModFix/>
          </a:blip>
          <a:srcRect b="0" l="0" r="0" t="0"/>
          <a:stretch/>
        </p:blipFill>
        <p:spPr>
          <a:xfrm>
            <a:off x="3001669" y="1539637"/>
            <a:ext cx="1019831" cy="1019831"/>
          </a:xfrm>
          <a:prstGeom prst="rect">
            <a:avLst/>
          </a:prstGeom>
          <a:noFill/>
          <a:ln>
            <a:noFill/>
          </a:ln>
        </p:spPr>
      </p:pic>
      <p:sp>
        <p:nvSpPr>
          <p:cNvPr id="2253" name="Google Shape;2253;p111"/>
          <p:cNvSpPr txBox="1"/>
          <p:nvPr/>
        </p:nvSpPr>
        <p:spPr>
          <a:xfrm>
            <a:off x="6978120" y="0"/>
            <a:ext cx="2271776" cy="124649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SOLUTIONS</a:t>
            </a:r>
            <a:br>
              <a:rPr b="0" i="0" lang="vi" sz="1400" u="none" cap="none" strike="noStrike">
                <a:solidFill>
                  <a:schemeClr val="dk1"/>
                </a:solidFill>
                <a:latin typeface="Arial"/>
                <a:ea typeface="Arial"/>
                <a:cs typeface="Arial"/>
                <a:sym typeface="Arial"/>
              </a:rPr>
            </a:br>
            <a:r>
              <a:rPr b="0" i="0" lang="vi" sz="1400" u="none" cap="none" strike="noStrike">
                <a:solidFill>
                  <a:schemeClr val="dk1"/>
                </a:solidFill>
                <a:latin typeface="Arial"/>
                <a:ea typeface="Arial"/>
                <a:cs typeface="Arial"/>
                <a:sym typeface="Arial"/>
              </a:rPr>
              <a:t>BLOCKCHAIN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SYNCHRONIZE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7" name="Shape 2257"/>
        <p:cNvGrpSpPr/>
        <p:nvPr/>
      </p:nvGrpSpPr>
      <p:grpSpPr>
        <a:xfrm>
          <a:off x="0" y="0"/>
          <a:ext cx="0" cy="0"/>
          <a:chOff x="0" y="0"/>
          <a:chExt cx="0" cy="0"/>
        </a:xfrm>
      </p:grpSpPr>
      <p:sp>
        <p:nvSpPr>
          <p:cNvPr id="2258" name="Google Shape;2258;p112"/>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SYNCHRONIZE UPDATE QUESTION PROCESS</a:t>
            </a:r>
            <a:endParaRPr/>
          </a:p>
        </p:txBody>
      </p:sp>
      <p:sp>
        <p:nvSpPr>
          <p:cNvPr id="2259" name="Google Shape;2259;p112"/>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pic>
        <p:nvPicPr>
          <p:cNvPr id="2260" name="Google Shape;2260;p112"/>
          <p:cNvPicPr preferRelativeResize="0"/>
          <p:nvPr/>
        </p:nvPicPr>
        <p:blipFill rotWithShape="1">
          <a:blip r:embed="rId3">
            <a:alphaModFix/>
          </a:blip>
          <a:srcRect b="0" l="0" r="0" t="0"/>
          <a:stretch/>
        </p:blipFill>
        <p:spPr>
          <a:xfrm>
            <a:off x="355090" y="1544493"/>
            <a:ext cx="918369" cy="918369"/>
          </a:xfrm>
          <a:prstGeom prst="rect">
            <a:avLst/>
          </a:prstGeom>
          <a:noFill/>
          <a:ln>
            <a:noFill/>
          </a:ln>
        </p:spPr>
      </p:pic>
      <p:sp>
        <p:nvSpPr>
          <p:cNvPr id="2261" name="Google Shape;2261;p112"/>
          <p:cNvSpPr txBox="1"/>
          <p:nvPr/>
        </p:nvSpPr>
        <p:spPr>
          <a:xfrm>
            <a:off x="355090" y="2462862"/>
            <a:ext cx="936475"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Lecturer</a:t>
            </a:r>
            <a:endParaRPr b="0" i="0" sz="1400" u="none" cap="none" strike="noStrike">
              <a:solidFill>
                <a:srgbClr val="000000"/>
              </a:solidFill>
              <a:latin typeface="Arial"/>
              <a:ea typeface="Arial"/>
              <a:cs typeface="Arial"/>
              <a:sym typeface="Arial"/>
            </a:endParaRPr>
          </a:p>
        </p:txBody>
      </p:sp>
      <p:sp>
        <p:nvSpPr>
          <p:cNvPr id="2262" name="Google Shape;2262;p112"/>
          <p:cNvSpPr/>
          <p:nvPr/>
        </p:nvSpPr>
        <p:spPr>
          <a:xfrm>
            <a:off x="1273459" y="1918581"/>
            <a:ext cx="1728210" cy="329038"/>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2263" name="Google Shape;2263;p112"/>
          <p:cNvSpPr txBox="1"/>
          <p:nvPr/>
        </p:nvSpPr>
        <p:spPr>
          <a:xfrm>
            <a:off x="3030523" y="2502959"/>
            <a:ext cx="1107996"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Questions</a:t>
            </a:r>
            <a:endParaRPr b="0" i="0" sz="1400" u="none" cap="none" strike="noStrike">
              <a:solidFill>
                <a:srgbClr val="000000"/>
              </a:solidFill>
              <a:latin typeface="Arial"/>
              <a:ea typeface="Arial"/>
              <a:cs typeface="Arial"/>
              <a:sym typeface="Arial"/>
            </a:endParaRPr>
          </a:p>
        </p:txBody>
      </p:sp>
      <p:sp>
        <p:nvSpPr>
          <p:cNvPr id="2264" name="Google Shape;2264;p112"/>
          <p:cNvSpPr txBox="1"/>
          <p:nvPr/>
        </p:nvSpPr>
        <p:spPr>
          <a:xfrm>
            <a:off x="1557499" y="1713521"/>
            <a:ext cx="2256984"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1. Update</a:t>
            </a:r>
            <a:endParaRPr b="0" i="0" sz="1400" u="none" cap="none" strike="noStrike">
              <a:solidFill>
                <a:srgbClr val="000000"/>
              </a:solidFill>
              <a:latin typeface="Arial"/>
              <a:ea typeface="Arial"/>
              <a:cs typeface="Arial"/>
              <a:sym typeface="Arial"/>
            </a:endParaRPr>
          </a:p>
        </p:txBody>
      </p:sp>
      <p:pic>
        <p:nvPicPr>
          <p:cNvPr descr="Image result for test content icon" id="2265" name="Google Shape;2265;p112"/>
          <p:cNvPicPr preferRelativeResize="0"/>
          <p:nvPr/>
        </p:nvPicPr>
        <p:blipFill rotWithShape="1">
          <a:blip r:embed="rId4">
            <a:alphaModFix/>
          </a:blip>
          <a:srcRect b="0" l="0" r="0" t="0"/>
          <a:stretch/>
        </p:blipFill>
        <p:spPr>
          <a:xfrm>
            <a:off x="3001669" y="1539637"/>
            <a:ext cx="1019831" cy="1019831"/>
          </a:xfrm>
          <a:prstGeom prst="rect">
            <a:avLst/>
          </a:prstGeom>
          <a:noFill/>
          <a:ln>
            <a:noFill/>
          </a:ln>
        </p:spPr>
      </p:pic>
      <p:sp>
        <p:nvSpPr>
          <p:cNvPr id="2266" name="Google Shape;2266;p112"/>
          <p:cNvSpPr/>
          <p:nvPr/>
        </p:nvSpPr>
        <p:spPr>
          <a:xfrm>
            <a:off x="4021500" y="1815536"/>
            <a:ext cx="1728210" cy="329038"/>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2267" name="Google Shape;2267;p112"/>
          <p:cNvSpPr/>
          <p:nvPr/>
        </p:nvSpPr>
        <p:spPr>
          <a:xfrm rot="10800000">
            <a:off x="4045046" y="2157464"/>
            <a:ext cx="1728210" cy="329038"/>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pic>
        <p:nvPicPr>
          <p:cNvPr id="2268" name="Google Shape;2268;p112"/>
          <p:cNvPicPr preferRelativeResize="0"/>
          <p:nvPr/>
        </p:nvPicPr>
        <p:blipFill rotWithShape="1">
          <a:blip r:embed="rId5">
            <a:alphaModFix/>
          </a:blip>
          <a:srcRect b="0" l="0" r="0" t="0"/>
          <a:stretch/>
        </p:blipFill>
        <p:spPr>
          <a:xfrm>
            <a:off x="5873890" y="1607308"/>
            <a:ext cx="895651" cy="895651"/>
          </a:xfrm>
          <a:prstGeom prst="rect">
            <a:avLst/>
          </a:prstGeom>
          <a:noFill/>
          <a:ln>
            <a:noFill/>
          </a:ln>
        </p:spPr>
      </p:pic>
      <p:sp>
        <p:nvSpPr>
          <p:cNvPr id="2269" name="Google Shape;2269;p112"/>
          <p:cNvSpPr txBox="1"/>
          <p:nvPr/>
        </p:nvSpPr>
        <p:spPr>
          <a:xfrm>
            <a:off x="4130161" y="1607307"/>
            <a:ext cx="2256984"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2. synchronize</a:t>
            </a:r>
            <a:endParaRPr b="0" i="0" sz="1400" u="none" cap="none" strike="noStrike">
              <a:solidFill>
                <a:srgbClr val="000000"/>
              </a:solidFill>
              <a:latin typeface="Arial"/>
              <a:ea typeface="Arial"/>
              <a:cs typeface="Arial"/>
              <a:sym typeface="Arial"/>
            </a:endParaRPr>
          </a:p>
        </p:txBody>
      </p:sp>
      <p:sp>
        <p:nvSpPr>
          <p:cNvPr id="2270" name="Google Shape;2270;p112"/>
          <p:cNvSpPr txBox="1"/>
          <p:nvPr/>
        </p:nvSpPr>
        <p:spPr>
          <a:xfrm>
            <a:off x="5707560" y="2476734"/>
            <a:ext cx="1507144"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Question bank</a:t>
            </a:r>
            <a:endParaRPr b="0" i="0" sz="1400" u="none" cap="none" strike="noStrike">
              <a:solidFill>
                <a:srgbClr val="000000"/>
              </a:solidFill>
              <a:latin typeface="Arial"/>
              <a:ea typeface="Arial"/>
              <a:cs typeface="Arial"/>
              <a:sym typeface="Arial"/>
            </a:endParaRPr>
          </a:p>
        </p:txBody>
      </p:sp>
      <p:sp>
        <p:nvSpPr>
          <p:cNvPr id="2271" name="Google Shape;2271;p112"/>
          <p:cNvSpPr txBox="1"/>
          <p:nvPr/>
        </p:nvSpPr>
        <p:spPr>
          <a:xfrm>
            <a:off x="6978120" y="0"/>
            <a:ext cx="2271776" cy="124649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SOLUTIONS</a:t>
            </a:r>
            <a:br>
              <a:rPr b="0" i="0" lang="vi" sz="1400" u="none" cap="none" strike="noStrike">
                <a:solidFill>
                  <a:schemeClr val="dk1"/>
                </a:solidFill>
                <a:latin typeface="Arial"/>
                <a:ea typeface="Arial"/>
                <a:cs typeface="Arial"/>
                <a:sym typeface="Arial"/>
              </a:rPr>
            </a:br>
            <a:r>
              <a:rPr b="0" i="0" lang="vi" sz="1400" u="none" cap="none" strike="noStrike">
                <a:solidFill>
                  <a:schemeClr val="dk1"/>
                </a:solidFill>
                <a:latin typeface="Arial"/>
                <a:ea typeface="Arial"/>
                <a:cs typeface="Arial"/>
                <a:sym typeface="Arial"/>
              </a:rPr>
              <a:t>BLOCKCHAIN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SYNCHRONIZE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5" name="Shape 2275"/>
        <p:cNvGrpSpPr/>
        <p:nvPr/>
      </p:nvGrpSpPr>
      <p:grpSpPr>
        <a:xfrm>
          <a:off x="0" y="0"/>
          <a:ext cx="0" cy="0"/>
          <a:chOff x="0" y="0"/>
          <a:chExt cx="0" cy="0"/>
        </a:xfrm>
      </p:grpSpPr>
      <p:sp>
        <p:nvSpPr>
          <p:cNvPr id="2276" name="Google Shape;2276;p113"/>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vi"/>
              <a:t>SYNCHRONIZE UPDATE QUESTION PROCESS</a:t>
            </a:r>
            <a:endParaRPr/>
          </a:p>
        </p:txBody>
      </p:sp>
      <p:sp>
        <p:nvSpPr>
          <p:cNvPr id="2277" name="Google Shape;2277;p113"/>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pic>
        <p:nvPicPr>
          <p:cNvPr id="2278" name="Google Shape;2278;p113"/>
          <p:cNvPicPr preferRelativeResize="0"/>
          <p:nvPr/>
        </p:nvPicPr>
        <p:blipFill rotWithShape="1">
          <a:blip r:embed="rId3">
            <a:alphaModFix/>
          </a:blip>
          <a:srcRect b="0" l="0" r="0" t="0"/>
          <a:stretch/>
        </p:blipFill>
        <p:spPr>
          <a:xfrm>
            <a:off x="355090" y="1544493"/>
            <a:ext cx="918369" cy="918369"/>
          </a:xfrm>
          <a:prstGeom prst="rect">
            <a:avLst/>
          </a:prstGeom>
          <a:noFill/>
          <a:ln>
            <a:noFill/>
          </a:ln>
        </p:spPr>
      </p:pic>
      <p:sp>
        <p:nvSpPr>
          <p:cNvPr id="2279" name="Google Shape;2279;p113"/>
          <p:cNvSpPr txBox="1"/>
          <p:nvPr/>
        </p:nvSpPr>
        <p:spPr>
          <a:xfrm>
            <a:off x="355090" y="2462862"/>
            <a:ext cx="936475"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Lecturer</a:t>
            </a:r>
            <a:endParaRPr b="0" i="0" sz="1400" u="none" cap="none" strike="noStrike">
              <a:solidFill>
                <a:srgbClr val="000000"/>
              </a:solidFill>
              <a:latin typeface="Arial"/>
              <a:ea typeface="Arial"/>
              <a:cs typeface="Arial"/>
              <a:sym typeface="Arial"/>
            </a:endParaRPr>
          </a:p>
        </p:txBody>
      </p:sp>
      <p:sp>
        <p:nvSpPr>
          <p:cNvPr id="2280" name="Google Shape;2280;p113"/>
          <p:cNvSpPr/>
          <p:nvPr/>
        </p:nvSpPr>
        <p:spPr>
          <a:xfrm>
            <a:off x="1273459" y="1918581"/>
            <a:ext cx="1728210" cy="329038"/>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2281" name="Google Shape;2281;p113"/>
          <p:cNvSpPr txBox="1"/>
          <p:nvPr/>
        </p:nvSpPr>
        <p:spPr>
          <a:xfrm>
            <a:off x="3030523" y="2502959"/>
            <a:ext cx="1107996"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Questions</a:t>
            </a:r>
            <a:endParaRPr b="0" i="0" sz="1400" u="none" cap="none" strike="noStrike">
              <a:solidFill>
                <a:srgbClr val="000000"/>
              </a:solidFill>
              <a:latin typeface="Arial"/>
              <a:ea typeface="Arial"/>
              <a:cs typeface="Arial"/>
              <a:sym typeface="Arial"/>
            </a:endParaRPr>
          </a:p>
        </p:txBody>
      </p:sp>
      <p:sp>
        <p:nvSpPr>
          <p:cNvPr id="2282" name="Google Shape;2282;p113"/>
          <p:cNvSpPr txBox="1"/>
          <p:nvPr/>
        </p:nvSpPr>
        <p:spPr>
          <a:xfrm>
            <a:off x="1557499" y="1713521"/>
            <a:ext cx="2256984"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1. Update</a:t>
            </a:r>
            <a:endParaRPr b="0" i="0" sz="1400" u="none" cap="none" strike="noStrike">
              <a:solidFill>
                <a:srgbClr val="000000"/>
              </a:solidFill>
              <a:latin typeface="Arial"/>
              <a:ea typeface="Arial"/>
              <a:cs typeface="Arial"/>
              <a:sym typeface="Arial"/>
            </a:endParaRPr>
          </a:p>
        </p:txBody>
      </p:sp>
      <p:pic>
        <p:nvPicPr>
          <p:cNvPr descr="Image result for test content icon" id="2283" name="Google Shape;2283;p113"/>
          <p:cNvPicPr preferRelativeResize="0"/>
          <p:nvPr/>
        </p:nvPicPr>
        <p:blipFill rotWithShape="1">
          <a:blip r:embed="rId4">
            <a:alphaModFix/>
          </a:blip>
          <a:srcRect b="0" l="0" r="0" t="0"/>
          <a:stretch/>
        </p:blipFill>
        <p:spPr>
          <a:xfrm>
            <a:off x="3001669" y="1539637"/>
            <a:ext cx="1019831" cy="1019831"/>
          </a:xfrm>
          <a:prstGeom prst="rect">
            <a:avLst/>
          </a:prstGeom>
          <a:noFill/>
          <a:ln>
            <a:noFill/>
          </a:ln>
        </p:spPr>
      </p:pic>
      <p:sp>
        <p:nvSpPr>
          <p:cNvPr id="2284" name="Google Shape;2284;p113"/>
          <p:cNvSpPr/>
          <p:nvPr/>
        </p:nvSpPr>
        <p:spPr>
          <a:xfrm>
            <a:off x="4021500" y="1815536"/>
            <a:ext cx="1728210" cy="329038"/>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2285" name="Google Shape;2285;p113"/>
          <p:cNvSpPr/>
          <p:nvPr/>
        </p:nvSpPr>
        <p:spPr>
          <a:xfrm rot="10800000">
            <a:off x="4045046" y="2157464"/>
            <a:ext cx="1728210" cy="329038"/>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pic>
        <p:nvPicPr>
          <p:cNvPr id="2286" name="Google Shape;2286;p113"/>
          <p:cNvPicPr preferRelativeResize="0"/>
          <p:nvPr/>
        </p:nvPicPr>
        <p:blipFill rotWithShape="1">
          <a:blip r:embed="rId5">
            <a:alphaModFix/>
          </a:blip>
          <a:srcRect b="0" l="0" r="0" t="0"/>
          <a:stretch/>
        </p:blipFill>
        <p:spPr>
          <a:xfrm>
            <a:off x="5873890" y="1607308"/>
            <a:ext cx="895651" cy="895651"/>
          </a:xfrm>
          <a:prstGeom prst="rect">
            <a:avLst/>
          </a:prstGeom>
          <a:noFill/>
          <a:ln>
            <a:noFill/>
          </a:ln>
        </p:spPr>
      </p:pic>
      <p:sp>
        <p:nvSpPr>
          <p:cNvPr id="2287" name="Google Shape;2287;p113"/>
          <p:cNvSpPr txBox="1"/>
          <p:nvPr/>
        </p:nvSpPr>
        <p:spPr>
          <a:xfrm>
            <a:off x="4130161" y="1607307"/>
            <a:ext cx="2256984"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2. synchronize</a:t>
            </a:r>
            <a:endParaRPr b="0" i="0" sz="1400" u="none" cap="none" strike="noStrike">
              <a:solidFill>
                <a:srgbClr val="000000"/>
              </a:solidFill>
              <a:latin typeface="Arial"/>
              <a:ea typeface="Arial"/>
              <a:cs typeface="Arial"/>
              <a:sym typeface="Arial"/>
            </a:endParaRPr>
          </a:p>
        </p:txBody>
      </p:sp>
      <p:sp>
        <p:nvSpPr>
          <p:cNvPr id="2288" name="Google Shape;2288;p113"/>
          <p:cNvSpPr txBox="1"/>
          <p:nvPr/>
        </p:nvSpPr>
        <p:spPr>
          <a:xfrm>
            <a:off x="5707560" y="2476734"/>
            <a:ext cx="1507144"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Question bank</a:t>
            </a:r>
            <a:endParaRPr b="0" i="0" sz="1400" u="none" cap="none" strike="noStrike">
              <a:solidFill>
                <a:srgbClr val="000000"/>
              </a:solidFill>
              <a:latin typeface="Arial"/>
              <a:ea typeface="Arial"/>
              <a:cs typeface="Arial"/>
              <a:sym typeface="Arial"/>
            </a:endParaRPr>
          </a:p>
        </p:txBody>
      </p:sp>
      <p:pic>
        <p:nvPicPr>
          <p:cNvPr id="2289" name="Google Shape;2289;p113"/>
          <p:cNvPicPr preferRelativeResize="0"/>
          <p:nvPr/>
        </p:nvPicPr>
        <p:blipFill rotWithShape="1">
          <a:blip r:embed="rId5">
            <a:alphaModFix/>
          </a:blip>
          <a:srcRect b="0" l="0" r="0" t="0"/>
          <a:stretch/>
        </p:blipFill>
        <p:spPr>
          <a:xfrm>
            <a:off x="3078874" y="3898649"/>
            <a:ext cx="895651" cy="895651"/>
          </a:xfrm>
          <a:prstGeom prst="rect">
            <a:avLst/>
          </a:prstGeom>
          <a:noFill/>
          <a:ln>
            <a:noFill/>
          </a:ln>
        </p:spPr>
      </p:pic>
      <p:sp>
        <p:nvSpPr>
          <p:cNvPr id="2290" name="Google Shape;2290;p113"/>
          <p:cNvSpPr txBox="1"/>
          <p:nvPr/>
        </p:nvSpPr>
        <p:spPr>
          <a:xfrm>
            <a:off x="3051363" y="4794300"/>
            <a:ext cx="1085554"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Test bank</a:t>
            </a:r>
            <a:endParaRPr b="0" i="0" sz="1400" u="none" cap="none" strike="noStrike">
              <a:solidFill>
                <a:srgbClr val="000000"/>
              </a:solidFill>
              <a:latin typeface="Arial"/>
              <a:ea typeface="Arial"/>
              <a:cs typeface="Arial"/>
              <a:sym typeface="Arial"/>
            </a:endParaRPr>
          </a:p>
        </p:txBody>
      </p:sp>
      <p:sp>
        <p:nvSpPr>
          <p:cNvPr id="2291" name="Google Shape;2291;p113"/>
          <p:cNvSpPr/>
          <p:nvPr/>
        </p:nvSpPr>
        <p:spPr>
          <a:xfrm rot="5400000">
            <a:off x="2908709" y="3190173"/>
            <a:ext cx="876712" cy="329038"/>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2292" name="Google Shape;2292;p113"/>
          <p:cNvSpPr/>
          <p:nvPr/>
        </p:nvSpPr>
        <p:spPr>
          <a:xfrm rot="-5400000">
            <a:off x="3272307" y="3190173"/>
            <a:ext cx="876712" cy="329038"/>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2293" name="Google Shape;2293;p113"/>
          <p:cNvSpPr txBox="1"/>
          <p:nvPr/>
        </p:nvSpPr>
        <p:spPr>
          <a:xfrm>
            <a:off x="1764516" y="3116565"/>
            <a:ext cx="2256984"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3. synchronize</a:t>
            </a:r>
            <a:endParaRPr b="0" i="0" sz="1400" u="none" cap="none" strike="noStrike">
              <a:solidFill>
                <a:srgbClr val="000000"/>
              </a:solidFill>
              <a:latin typeface="Arial"/>
              <a:ea typeface="Arial"/>
              <a:cs typeface="Arial"/>
              <a:sym typeface="Arial"/>
            </a:endParaRPr>
          </a:p>
        </p:txBody>
      </p:sp>
      <p:sp>
        <p:nvSpPr>
          <p:cNvPr id="2294" name="Google Shape;2294;p113"/>
          <p:cNvSpPr txBox="1"/>
          <p:nvPr/>
        </p:nvSpPr>
        <p:spPr>
          <a:xfrm>
            <a:off x="6978120" y="0"/>
            <a:ext cx="2271776" cy="124649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SOLUTIONS</a:t>
            </a:r>
            <a:br>
              <a:rPr b="0" i="0" lang="vi" sz="1400" u="none" cap="none" strike="noStrike">
                <a:solidFill>
                  <a:schemeClr val="dk1"/>
                </a:solidFill>
                <a:latin typeface="Arial"/>
                <a:ea typeface="Arial"/>
                <a:cs typeface="Arial"/>
                <a:sym typeface="Arial"/>
              </a:rPr>
            </a:br>
            <a:r>
              <a:rPr b="0" i="0" lang="vi" sz="1400" u="none" cap="none" strike="noStrike">
                <a:solidFill>
                  <a:schemeClr val="dk1"/>
                </a:solidFill>
                <a:latin typeface="Arial"/>
                <a:ea typeface="Arial"/>
                <a:cs typeface="Arial"/>
                <a:sym typeface="Arial"/>
              </a:rPr>
              <a:t>BLOCKCHAIN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SYNCHRONIZE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8" name="Shape 2298"/>
        <p:cNvGrpSpPr/>
        <p:nvPr/>
      </p:nvGrpSpPr>
      <p:grpSpPr>
        <a:xfrm>
          <a:off x="0" y="0"/>
          <a:ext cx="0" cy="0"/>
          <a:chOff x="0" y="0"/>
          <a:chExt cx="0" cy="0"/>
        </a:xfrm>
      </p:grpSpPr>
      <p:sp>
        <p:nvSpPr>
          <p:cNvPr id="2299" name="Google Shape;2299;p114"/>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b="0" lang="vi"/>
              <a:t>TEST EXAM APPROVING DEMO</a:t>
            </a:r>
            <a:endParaRPr/>
          </a:p>
        </p:txBody>
      </p:sp>
      <p:sp>
        <p:nvSpPr>
          <p:cNvPr id="2300" name="Google Shape;2300;p114"/>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sp>
        <p:nvSpPr>
          <p:cNvPr id="2301" name="Google Shape;2301;p114"/>
          <p:cNvSpPr txBox="1"/>
          <p:nvPr/>
        </p:nvSpPr>
        <p:spPr>
          <a:xfrm>
            <a:off x="6978120" y="0"/>
            <a:ext cx="2271900" cy="1246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SOLUTIONS</a:t>
            </a:r>
            <a:br>
              <a:rPr b="0" i="0" lang="vi" sz="1400" u="none" cap="none" strike="noStrike">
                <a:solidFill>
                  <a:schemeClr val="dk1"/>
                </a:solidFill>
                <a:latin typeface="Arial"/>
                <a:ea typeface="Arial"/>
                <a:cs typeface="Arial"/>
                <a:sym typeface="Arial"/>
              </a:rPr>
            </a:br>
            <a:r>
              <a:rPr b="0" i="0" lang="vi" sz="1400" u="none" cap="none" strike="noStrike">
                <a:solidFill>
                  <a:schemeClr val="dk1"/>
                </a:solidFill>
                <a:latin typeface="Arial"/>
                <a:ea typeface="Arial"/>
                <a:cs typeface="Arial"/>
                <a:sym typeface="Arial"/>
              </a:rPr>
              <a:t>BLOCKCHAIN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SYNCHRONIZE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pic>
        <p:nvPicPr>
          <p:cNvPr id="2302" name="Google Shape;2302;p114"/>
          <p:cNvPicPr preferRelativeResize="0"/>
          <p:nvPr/>
        </p:nvPicPr>
        <p:blipFill rotWithShape="1">
          <a:blip r:embed="rId3">
            <a:alphaModFix/>
          </a:blip>
          <a:srcRect b="0" l="0" r="0" t="0"/>
          <a:stretch/>
        </p:blipFill>
        <p:spPr>
          <a:xfrm>
            <a:off x="909348" y="2593414"/>
            <a:ext cx="549463" cy="549463"/>
          </a:xfrm>
          <a:prstGeom prst="rect">
            <a:avLst/>
          </a:prstGeom>
          <a:noFill/>
          <a:ln>
            <a:noFill/>
          </a:ln>
        </p:spPr>
      </p:pic>
      <p:sp>
        <p:nvSpPr>
          <p:cNvPr id="2303" name="Google Shape;2303;p114"/>
          <p:cNvSpPr txBox="1"/>
          <p:nvPr/>
        </p:nvSpPr>
        <p:spPr>
          <a:xfrm>
            <a:off x="814275" y="3173063"/>
            <a:ext cx="8586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vi" sz="1200" u="none" cap="none" strike="noStrike">
                <a:solidFill>
                  <a:srgbClr val="000000"/>
                </a:solidFill>
                <a:latin typeface="Arial"/>
                <a:ea typeface="Arial"/>
                <a:cs typeface="Arial"/>
                <a:sym typeface="Arial"/>
              </a:rPr>
              <a:t>Lecturer</a:t>
            </a:r>
            <a:endParaRPr b="1" i="0" sz="1200" u="none" cap="none" strike="noStrike">
              <a:solidFill>
                <a:srgbClr val="000000"/>
              </a:solidFill>
              <a:latin typeface="Arial"/>
              <a:ea typeface="Arial"/>
              <a:cs typeface="Arial"/>
              <a:sym typeface="Arial"/>
            </a:endParaRPr>
          </a:p>
        </p:txBody>
      </p:sp>
      <p:sp>
        <p:nvSpPr>
          <p:cNvPr id="2304" name="Google Shape;2304;p114"/>
          <p:cNvSpPr txBox="1"/>
          <p:nvPr/>
        </p:nvSpPr>
        <p:spPr>
          <a:xfrm>
            <a:off x="909363" y="2286325"/>
            <a:ext cx="6684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vi" sz="1200" u="none" cap="none" strike="noStrike">
                <a:solidFill>
                  <a:srgbClr val="000000"/>
                </a:solidFill>
                <a:latin typeface="Arial"/>
                <a:ea typeface="Arial"/>
                <a:cs typeface="Arial"/>
                <a:sym typeface="Arial"/>
              </a:rPr>
              <a:t>Staff</a:t>
            </a:r>
            <a:endParaRPr b="1" i="0" sz="1200" u="none" cap="none" strike="noStrike">
              <a:solidFill>
                <a:srgbClr val="000000"/>
              </a:solidFill>
              <a:latin typeface="Arial"/>
              <a:ea typeface="Arial"/>
              <a:cs typeface="Arial"/>
              <a:sym typeface="Arial"/>
            </a:endParaRPr>
          </a:p>
        </p:txBody>
      </p:sp>
      <p:sp>
        <p:nvSpPr>
          <p:cNvPr id="2305" name="Google Shape;2305;p114"/>
          <p:cNvSpPr txBox="1"/>
          <p:nvPr/>
        </p:nvSpPr>
        <p:spPr>
          <a:xfrm>
            <a:off x="814275" y="4128975"/>
            <a:ext cx="8586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vi" sz="1200" u="none" cap="none" strike="noStrike">
                <a:solidFill>
                  <a:srgbClr val="000000"/>
                </a:solidFill>
                <a:latin typeface="Arial"/>
                <a:ea typeface="Arial"/>
                <a:cs typeface="Arial"/>
                <a:sym typeface="Arial"/>
              </a:rPr>
              <a:t>Manager</a:t>
            </a:r>
            <a:endParaRPr b="1" i="0" sz="1200" u="none" cap="none" strike="noStrike">
              <a:solidFill>
                <a:srgbClr val="000000"/>
              </a:solidFill>
              <a:latin typeface="Arial"/>
              <a:ea typeface="Arial"/>
              <a:cs typeface="Arial"/>
              <a:sym typeface="Arial"/>
            </a:endParaRPr>
          </a:p>
        </p:txBody>
      </p:sp>
      <p:grpSp>
        <p:nvGrpSpPr>
          <p:cNvPr id="2306" name="Google Shape;2306;p114"/>
          <p:cNvGrpSpPr/>
          <p:nvPr/>
        </p:nvGrpSpPr>
        <p:grpSpPr>
          <a:xfrm>
            <a:off x="1729222" y="1307047"/>
            <a:ext cx="4825602" cy="942858"/>
            <a:chOff x="1757480" y="1869573"/>
            <a:chExt cx="3707724" cy="638015"/>
          </a:xfrm>
        </p:grpSpPr>
        <p:grpSp>
          <p:nvGrpSpPr>
            <p:cNvPr id="2307" name="Google Shape;2307;p114"/>
            <p:cNvGrpSpPr/>
            <p:nvPr/>
          </p:nvGrpSpPr>
          <p:grpSpPr>
            <a:xfrm rot="10800000">
              <a:off x="1757480" y="1872358"/>
              <a:ext cx="2021854" cy="635230"/>
              <a:chOff x="185742" y="1697030"/>
              <a:chExt cx="5165698" cy="1658130"/>
            </a:xfrm>
          </p:grpSpPr>
          <p:sp>
            <p:nvSpPr>
              <p:cNvPr id="2308" name="Google Shape;2308;p114"/>
              <p:cNvSpPr/>
              <p:nvPr/>
            </p:nvSpPr>
            <p:spPr>
              <a:xfrm flipH="1" rot="10800000">
                <a:off x="1426312" y="1697030"/>
                <a:ext cx="2693400" cy="12438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vi" sz="1500" u="none" cap="none" strike="noStrike">
                    <a:solidFill>
                      <a:srgbClr val="263248"/>
                    </a:solidFill>
                    <a:latin typeface="Roboto Condensed"/>
                    <a:ea typeface="Roboto Condensed"/>
                    <a:cs typeface="Roboto Condensed"/>
                    <a:sym typeface="Roboto Condensed"/>
                  </a:rPr>
                  <a:t>Get </a:t>
                </a:r>
                <a:br>
                  <a:rPr b="0" i="0" lang="vi" sz="1500" u="none" cap="none" strike="noStrike">
                    <a:solidFill>
                      <a:srgbClr val="263248"/>
                    </a:solidFill>
                    <a:latin typeface="Roboto Condensed"/>
                    <a:ea typeface="Roboto Condensed"/>
                    <a:cs typeface="Roboto Condensed"/>
                    <a:sym typeface="Roboto Condensed"/>
                  </a:rPr>
                </a:br>
                <a:r>
                  <a:rPr b="0" i="0" lang="vi" sz="1500" u="none" cap="none" strike="noStrike">
                    <a:solidFill>
                      <a:srgbClr val="263248"/>
                    </a:solidFill>
                    <a:latin typeface="Roboto Condensed"/>
                    <a:ea typeface="Roboto Condensed"/>
                    <a:cs typeface="Roboto Condensed"/>
                    <a:sym typeface="Roboto Condensed"/>
                  </a:rPr>
                  <a:t>generated test </a:t>
                </a:r>
                <a:endParaRPr b="0" i="0" sz="1500" u="none" cap="none" strike="noStrike">
                  <a:solidFill>
                    <a:srgbClr val="263248"/>
                  </a:solidFill>
                  <a:latin typeface="Roboto Condensed"/>
                  <a:ea typeface="Roboto Condensed"/>
                  <a:cs typeface="Roboto Condensed"/>
                  <a:sym typeface="Roboto Condensed"/>
                </a:endParaRPr>
              </a:p>
            </p:txBody>
          </p:sp>
          <p:sp>
            <p:nvSpPr>
              <p:cNvPr id="2309" name="Google Shape;2309;p114"/>
              <p:cNvSpPr/>
              <p:nvPr/>
            </p:nvSpPr>
            <p:spPr>
              <a:xfrm flipH="1" rot="10800000">
                <a:off x="4107640" y="1697043"/>
                <a:ext cx="1243800" cy="12438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vi" sz="1500" u="none" cap="none" strike="noStrike">
                    <a:solidFill>
                      <a:srgbClr val="263248"/>
                    </a:solidFill>
                    <a:latin typeface="Roboto Condensed"/>
                    <a:ea typeface="Roboto Condensed"/>
                    <a:cs typeface="Roboto Condensed"/>
                    <a:sym typeface="Roboto Condensed"/>
                  </a:rPr>
                  <a:t>1</a:t>
                </a:r>
                <a:endParaRPr b="0" i="0" sz="1500" u="none" cap="none" strike="noStrike">
                  <a:solidFill>
                    <a:srgbClr val="263248"/>
                  </a:solidFill>
                  <a:latin typeface="Roboto Condensed"/>
                  <a:ea typeface="Roboto Condensed"/>
                  <a:cs typeface="Roboto Condensed"/>
                  <a:sym typeface="Roboto Condensed"/>
                </a:endParaRPr>
              </a:p>
            </p:txBody>
          </p:sp>
          <p:sp>
            <p:nvSpPr>
              <p:cNvPr id="2310" name="Google Shape;2310;p114"/>
              <p:cNvSpPr/>
              <p:nvPr/>
            </p:nvSpPr>
            <p:spPr>
              <a:xfrm flipH="1">
                <a:off x="185742" y="1697043"/>
                <a:ext cx="1243800" cy="12438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263248"/>
                  </a:solidFill>
                  <a:latin typeface="Roboto Condensed"/>
                  <a:ea typeface="Roboto Condensed"/>
                  <a:cs typeface="Roboto Condensed"/>
                  <a:sym typeface="Roboto Condensed"/>
                </a:endParaRPr>
              </a:p>
            </p:txBody>
          </p:sp>
          <p:sp>
            <p:nvSpPr>
              <p:cNvPr id="2311" name="Google Shape;2311;p114"/>
              <p:cNvSpPr/>
              <p:nvPr/>
            </p:nvSpPr>
            <p:spPr>
              <a:xfrm rot="10800000">
                <a:off x="185748" y="2940860"/>
                <a:ext cx="1243800" cy="414300"/>
              </a:xfrm>
              <a:prstGeom prst="triangle">
                <a:avLst>
                  <a:gd fmla="val 0" name="adj"/>
                </a:avLst>
              </a:prstGeom>
              <a:solidFill>
                <a:srgbClr val="92A8C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263248"/>
                  </a:solidFill>
                  <a:latin typeface="Roboto Condensed"/>
                  <a:ea typeface="Roboto Condensed"/>
                  <a:cs typeface="Roboto Condensed"/>
                  <a:sym typeface="Roboto Condensed"/>
                </a:endParaRPr>
              </a:p>
            </p:txBody>
          </p:sp>
        </p:grpSp>
        <p:grpSp>
          <p:nvGrpSpPr>
            <p:cNvPr id="2312" name="Google Shape;2312;p114"/>
            <p:cNvGrpSpPr/>
            <p:nvPr/>
          </p:nvGrpSpPr>
          <p:grpSpPr>
            <a:xfrm rot="10800000">
              <a:off x="3443350" y="1869573"/>
              <a:ext cx="2021854" cy="635230"/>
              <a:chOff x="185742" y="1697030"/>
              <a:chExt cx="5165698" cy="1658130"/>
            </a:xfrm>
          </p:grpSpPr>
          <p:sp>
            <p:nvSpPr>
              <p:cNvPr id="2313" name="Google Shape;2313;p114"/>
              <p:cNvSpPr/>
              <p:nvPr/>
            </p:nvSpPr>
            <p:spPr>
              <a:xfrm flipH="1" rot="10800000">
                <a:off x="1426312" y="1697030"/>
                <a:ext cx="2693400" cy="1243800"/>
              </a:xfrm>
              <a:prstGeom prst="rect">
                <a:avLst/>
              </a:prstGeom>
              <a:solidFill>
                <a:srgbClr val="92A8C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vi" sz="1500" u="none" cap="none" strike="noStrike">
                    <a:solidFill>
                      <a:srgbClr val="263248"/>
                    </a:solidFill>
                    <a:latin typeface="Roboto Condensed"/>
                    <a:ea typeface="Roboto Condensed"/>
                    <a:cs typeface="Roboto Condensed"/>
                    <a:sym typeface="Roboto Condensed"/>
                  </a:rPr>
                  <a:t>Assign lecturer to review</a:t>
                </a:r>
                <a:endParaRPr b="0" i="0" sz="1500" u="none" cap="none" strike="noStrike">
                  <a:solidFill>
                    <a:srgbClr val="263248"/>
                  </a:solidFill>
                  <a:latin typeface="Roboto Condensed"/>
                  <a:ea typeface="Roboto Condensed"/>
                  <a:cs typeface="Roboto Condensed"/>
                  <a:sym typeface="Roboto Condensed"/>
                </a:endParaRPr>
              </a:p>
            </p:txBody>
          </p:sp>
          <p:sp>
            <p:nvSpPr>
              <p:cNvPr id="2314" name="Google Shape;2314;p114"/>
              <p:cNvSpPr/>
              <p:nvPr/>
            </p:nvSpPr>
            <p:spPr>
              <a:xfrm flipH="1" rot="10800000">
                <a:off x="4107640" y="1697043"/>
                <a:ext cx="1243800" cy="1243800"/>
              </a:xfrm>
              <a:prstGeom prst="rtTriangle">
                <a:avLst/>
              </a:prstGeom>
              <a:solidFill>
                <a:srgbClr val="92A8C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vi" sz="1500" u="none" cap="none" strike="noStrike">
                    <a:solidFill>
                      <a:srgbClr val="263248"/>
                    </a:solidFill>
                    <a:latin typeface="Roboto Condensed"/>
                    <a:ea typeface="Roboto Condensed"/>
                    <a:cs typeface="Roboto Condensed"/>
                    <a:sym typeface="Roboto Condensed"/>
                  </a:rPr>
                  <a:t>2</a:t>
                </a:r>
                <a:endParaRPr b="0" i="0" sz="1500" u="none" cap="none" strike="noStrike">
                  <a:solidFill>
                    <a:srgbClr val="263248"/>
                  </a:solidFill>
                  <a:latin typeface="Roboto Condensed"/>
                  <a:ea typeface="Roboto Condensed"/>
                  <a:cs typeface="Roboto Condensed"/>
                  <a:sym typeface="Roboto Condensed"/>
                </a:endParaRPr>
              </a:p>
            </p:txBody>
          </p:sp>
          <p:sp>
            <p:nvSpPr>
              <p:cNvPr id="2315" name="Google Shape;2315;p114"/>
              <p:cNvSpPr/>
              <p:nvPr/>
            </p:nvSpPr>
            <p:spPr>
              <a:xfrm flipH="1">
                <a:off x="185742" y="1697043"/>
                <a:ext cx="1243800" cy="1243800"/>
              </a:xfrm>
              <a:prstGeom prst="rtTriangle">
                <a:avLst/>
              </a:prstGeom>
              <a:solidFill>
                <a:srgbClr val="92A8C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263248"/>
                  </a:solidFill>
                  <a:latin typeface="Roboto Condensed"/>
                  <a:ea typeface="Roboto Condensed"/>
                  <a:cs typeface="Roboto Condensed"/>
                  <a:sym typeface="Roboto Condensed"/>
                </a:endParaRPr>
              </a:p>
            </p:txBody>
          </p:sp>
          <p:sp>
            <p:nvSpPr>
              <p:cNvPr id="2316" name="Google Shape;2316;p114"/>
              <p:cNvSpPr/>
              <p:nvPr/>
            </p:nvSpPr>
            <p:spPr>
              <a:xfrm rot="10800000">
                <a:off x="185748" y="2940860"/>
                <a:ext cx="1243800" cy="414300"/>
              </a:xfrm>
              <a:prstGeom prst="triangle">
                <a:avLst>
                  <a:gd fmla="val 0" name="adj"/>
                </a:avLst>
              </a:prstGeom>
              <a:solidFill>
                <a:srgbClr val="3F537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263248"/>
                  </a:solidFill>
                  <a:latin typeface="Roboto Condensed"/>
                  <a:ea typeface="Roboto Condensed"/>
                  <a:cs typeface="Roboto Condensed"/>
                  <a:sym typeface="Roboto Condensed"/>
                </a:endParaRPr>
              </a:p>
            </p:txBody>
          </p:sp>
        </p:grpSp>
      </p:grpSp>
      <p:grpSp>
        <p:nvGrpSpPr>
          <p:cNvPr id="2317" name="Google Shape;2317;p114"/>
          <p:cNvGrpSpPr/>
          <p:nvPr/>
        </p:nvGrpSpPr>
        <p:grpSpPr>
          <a:xfrm>
            <a:off x="1729222" y="2310460"/>
            <a:ext cx="4825602" cy="942858"/>
            <a:chOff x="1757480" y="1869573"/>
            <a:chExt cx="3707724" cy="638015"/>
          </a:xfrm>
        </p:grpSpPr>
        <p:grpSp>
          <p:nvGrpSpPr>
            <p:cNvPr id="2318" name="Google Shape;2318;p114"/>
            <p:cNvGrpSpPr/>
            <p:nvPr/>
          </p:nvGrpSpPr>
          <p:grpSpPr>
            <a:xfrm rot="10800000">
              <a:off x="1757480" y="1872358"/>
              <a:ext cx="2021854" cy="635230"/>
              <a:chOff x="185742" y="1697030"/>
              <a:chExt cx="5165698" cy="1658130"/>
            </a:xfrm>
          </p:grpSpPr>
          <p:sp>
            <p:nvSpPr>
              <p:cNvPr id="2319" name="Google Shape;2319;p114"/>
              <p:cNvSpPr/>
              <p:nvPr/>
            </p:nvSpPr>
            <p:spPr>
              <a:xfrm flipH="1" rot="10800000">
                <a:off x="1426312" y="1697030"/>
                <a:ext cx="2693400" cy="12438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vi" sz="1500" u="none" cap="none" strike="noStrike">
                    <a:solidFill>
                      <a:srgbClr val="263248"/>
                    </a:solidFill>
                    <a:latin typeface="Roboto Condensed"/>
                    <a:ea typeface="Roboto Condensed"/>
                    <a:cs typeface="Roboto Condensed"/>
                    <a:sym typeface="Roboto Condensed"/>
                  </a:rPr>
                  <a:t>Review test exam</a:t>
                </a:r>
                <a:endParaRPr b="0" i="0" sz="1500" u="none" cap="none" strike="noStrike">
                  <a:solidFill>
                    <a:srgbClr val="263248"/>
                  </a:solidFill>
                  <a:latin typeface="Roboto Condensed"/>
                  <a:ea typeface="Roboto Condensed"/>
                  <a:cs typeface="Roboto Condensed"/>
                  <a:sym typeface="Roboto Condensed"/>
                </a:endParaRPr>
              </a:p>
            </p:txBody>
          </p:sp>
          <p:sp>
            <p:nvSpPr>
              <p:cNvPr id="2320" name="Google Shape;2320;p114"/>
              <p:cNvSpPr/>
              <p:nvPr/>
            </p:nvSpPr>
            <p:spPr>
              <a:xfrm flipH="1" rot="10800000">
                <a:off x="4107640" y="1697043"/>
                <a:ext cx="1243800" cy="12438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vi" sz="1500" u="none" cap="none" strike="noStrike">
                    <a:solidFill>
                      <a:srgbClr val="263248"/>
                    </a:solidFill>
                    <a:latin typeface="Roboto Condensed"/>
                    <a:ea typeface="Roboto Condensed"/>
                    <a:cs typeface="Roboto Condensed"/>
                    <a:sym typeface="Roboto Condensed"/>
                  </a:rPr>
                  <a:t>3</a:t>
                </a:r>
                <a:endParaRPr b="0" i="0" sz="1500" u="none" cap="none" strike="noStrike">
                  <a:solidFill>
                    <a:srgbClr val="263248"/>
                  </a:solidFill>
                  <a:latin typeface="Roboto Condensed"/>
                  <a:ea typeface="Roboto Condensed"/>
                  <a:cs typeface="Roboto Condensed"/>
                  <a:sym typeface="Roboto Condensed"/>
                </a:endParaRPr>
              </a:p>
            </p:txBody>
          </p:sp>
          <p:sp>
            <p:nvSpPr>
              <p:cNvPr id="2321" name="Google Shape;2321;p114"/>
              <p:cNvSpPr/>
              <p:nvPr/>
            </p:nvSpPr>
            <p:spPr>
              <a:xfrm flipH="1">
                <a:off x="185742" y="1697043"/>
                <a:ext cx="1243800" cy="12438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263248"/>
                  </a:solidFill>
                  <a:latin typeface="Roboto Condensed"/>
                  <a:ea typeface="Roboto Condensed"/>
                  <a:cs typeface="Roboto Condensed"/>
                  <a:sym typeface="Roboto Condensed"/>
                </a:endParaRPr>
              </a:p>
            </p:txBody>
          </p:sp>
          <p:sp>
            <p:nvSpPr>
              <p:cNvPr id="2322" name="Google Shape;2322;p114"/>
              <p:cNvSpPr/>
              <p:nvPr/>
            </p:nvSpPr>
            <p:spPr>
              <a:xfrm rot="10800000">
                <a:off x="185748" y="2940860"/>
                <a:ext cx="1243800" cy="414300"/>
              </a:xfrm>
              <a:prstGeom prst="triangle">
                <a:avLst>
                  <a:gd fmla="val 0" name="adj"/>
                </a:avLst>
              </a:prstGeom>
              <a:solidFill>
                <a:srgbClr val="92A8C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263248"/>
                  </a:solidFill>
                  <a:latin typeface="Roboto Condensed"/>
                  <a:ea typeface="Roboto Condensed"/>
                  <a:cs typeface="Roboto Condensed"/>
                  <a:sym typeface="Roboto Condensed"/>
                </a:endParaRPr>
              </a:p>
            </p:txBody>
          </p:sp>
        </p:grpSp>
        <p:grpSp>
          <p:nvGrpSpPr>
            <p:cNvPr id="2323" name="Google Shape;2323;p114"/>
            <p:cNvGrpSpPr/>
            <p:nvPr/>
          </p:nvGrpSpPr>
          <p:grpSpPr>
            <a:xfrm rot="10800000">
              <a:off x="3443350" y="1869573"/>
              <a:ext cx="2021854" cy="635230"/>
              <a:chOff x="185742" y="1697030"/>
              <a:chExt cx="5165698" cy="1658130"/>
            </a:xfrm>
          </p:grpSpPr>
          <p:sp>
            <p:nvSpPr>
              <p:cNvPr id="2324" name="Google Shape;2324;p114"/>
              <p:cNvSpPr/>
              <p:nvPr/>
            </p:nvSpPr>
            <p:spPr>
              <a:xfrm flipH="1" rot="10800000">
                <a:off x="1426312" y="1697030"/>
                <a:ext cx="2693400" cy="1243800"/>
              </a:xfrm>
              <a:prstGeom prst="rect">
                <a:avLst/>
              </a:prstGeom>
              <a:solidFill>
                <a:srgbClr val="92A8C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vi" sz="1500" u="none" cap="none" strike="noStrike">
                    <a:solidFill>
                      <a:srgbClr val="263248"/>
                    </a:solidFill>
                    <a:latin typeface="Roboto Condensed"/>
                    <a:ea typeface="Roboto Condensed"/>
                    <a:cs typeface="Roboto Condensed"/>
                    <a:sym typeface="Roboto Condensed"/>
                  </a:rPr>
                  <a:t>Approve </a:t>
                </a:r>
                <a:br>
                  <a:rPr b="0" i="0" lang="vi" sz="1500" u="none" cap="none" strike="noStrike">
                    <a:solidFill>
                      <a:srgbClr val="263248"/>
                    </a:solidFill>
                    <a:latin typeface="Roboto Condensed"/>
                    <a:ea typeface="Roboto Condensed"/>
                    <a:cs typeface="Roboto Condensed"/>
                    <a:sym typeface="Roboto Condensed"/>
                  </a:rPr>
                </a:br>
                <a:r>
                  <a:rPr b="0" i="0" lang="vi" sz="1500" u="none" cap="none" strike="noStrike">
                    <a:solidFill>
                      <a:srgbClr val="263248"/>
                    </a:solidFill>
                    <a:latin typeface="Roboto Condensed"/>
                    <a:ea typeface="Roboto Condensed"/>
                    <a:cs typeface="Roboto Condensed"/>
                    <a:sym typeface="Roboto Condensed"/>
                  </a:rPr>
                  <a:t>test exam</a:t>
                </a:r>
                <a:endParaRPr b="0" i="0" sz="1500" u="none" cap="none" strike="noStrike">
                  <a:solidFill>
                    <a:srgbClr val="263248"/>
                  </a:solidFill>
                  <a:latin typeface="Roboto Condensed"/>
                  <a:ea typeface="Roboto Condensed"/>
                  <a:cs typeface="Roboto Condensed"/>
                  <a:sym typeface="Roboto Condensed"/>
                </a:endParaRPr>
              </a:p>
            </p:txBody>
          </p:sp>
          <p:sp>
            <p:nvSpPr>
              <p:cNvPr id="2325" name="Google Shape;2325;p114"/>
              <p:cNvSpPr/>
              <p:nvPr/>
            </p:nvSpPr>
            <p:spPr>
              <a:xfrm flipH="1" rot="10800000">
                <a:off x="4107640" y="1697043"/>
                <a:ext cx="1243800" cy="1243800"/>
              </a:xfrm>
              <a:prstGeom prst="rtTriangle">
                <a:avLst/>
              </a:prstGeom>
              <a:solidFill>
                <a:srgbClr val="92A8C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vi" sz="1500" u="none" cap="none" strike="noStrike">
                    <a:solidFill>
                      <a:srgbClr val="263248"/>
                    </a:solidFill>
                    <a:latin typeface="Roboto Condensed"/>
                    <a:ea typeface="Roboto Condensed"/>
                    <a:cs typeface="Roboto Condensed"/>
                    <a:sym typeface="Roboto Condensed"/>
                  </a:rPr>
                  <a:t>4</a:t>
                </a:r>
                <a:endParaRPr b="0" i="0" sz="1500" u="none" cap="none" strike="noStrike">
                  <a:solidFill>
                    <a:srgbClr val="263248"/>
                  </a:solidFill>
                  <a:latin typeface="Roboto Condensed"/>
                  <a:ea typeface="Roboto Condensed"/>
                  <a:cs typeface="Roboto Condensed"/>
                  <a:sym typeface="Roboto Condensed"/>
                </a:endParaRPr>
              </a:p>
            </p:txBody>
          </p:sp>
          <p:sp>
            <p:nvSpPr>
              <p:cNvPr id="2326" name="Google Shape;2326;p114"/>
              <p:cNvSpPr/>
              <p:nvPr/>
            </p:nvSpPr>
            <p:spPr>
              <a:xfrm flipH="1">
                <a:off x="185742" y="1697043"/>
                <a:ext cx="1243800" cy="1243800"/>
              </a:xfrm>
              <a:prstGeom prst="rtTriangle">
                <a:avLst/>
              </a:prstGeom>
              <a:solidFill>
                <a:srgbClr val="92A8C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263248"/>
                  </a:solidFill>
                  <a:latin typeface="Roboto Condensed"/>
                  <a:ea typeface="Roboto Condensed"/>
                  <a:cs typeface="Roboto Condensed"/>
                  <a:sym typeface="Roboto Condensed"/>
                </a:endParaRPr>
              </a:p>
            </p:txBody>
          </p:sp>
          <p:sp>
            <p:nvSpPr>
              <p:cNvPr id="2327" name="Google Shape;2327;p114"/>
              <p:cNvSpPr/>
              <p:nvPr/>
            </p:nvSpPr>
            <p:spPr>
              <a:xfrm rot="10800000">
                <a:off x="185748" y="2940860"/>
                <a:ext cx="1243800" cy="414300"/>
              </a:xfrm>
              <a:prstGeom prst="triangle">
                <a:avLst>
                  <a:gd fmla="val 0" name="adj"/>
                </a:avLst>
              </a:prstGeom>
              <a:solidFill>
                <a:srgbClr val="3F537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263248"/>
                  </a:solidFill>
                  <a:latin typeface="Roboto Condensed"/>
                  <a:ea typeface="Roboto Condensed"/>
                  <a:cs typeface="Roboto Condensed"/>
                  <a:sym typeface="Roboto Condensed"/>
                </a:endParaRPr>
              </a:p>
            </p:txBody>
          </p:sp>
        </p:grpSp>
      </p:grpSp>
      <p:grpSp>
        <p:nvGrpSpPr>
          <p:cNvPr id="2328" name="Google Shape;2328;p114"/>
          <p:cNvGrpSpPr/>
          <p:nvPr/>
        </p:nvGrpSpPr>
        <p:grpSpPr>
          <a:xfrm>
            <a:off x="1729222" y="3313872"/>
            <a:ext cx="4825602" cy="942858"/>
            <a:chOff x="1757480" y="1869573"/>
            <a:chExt cx="3707724" cy="638015"/>
          </a:xfrm>
        </p:grpSpPr>
        <p:grpSp>
          <p:nvGrpSpPr>
            <p:cNvPr id="2329" name="Google Shape;2329;p114"/>
            <p:cNvGrpSpPr/>
            <p:nvPr/>
          </p:nvGrpSpPr>
          <p:grpSpPr>
            <a:xfrm rot="10800000">
              <a:off x="1757480" y="1872358"/>
              <a:ext cx="2021854" cy="635230"/>
              <a:chOff x="185742" y="1697030"/>
              <a:chExt cx="5165698" cy="1658130"/>
            </a:xfrm>
          </p:grpSpPr>
          <p:sp>
            <p:nvSpPr>
              <p:cNvPr id="2330" name="Google Shape;2330;p114"/>
              <p:cNvSpPr/>
              <p:nvPr/>
            </p:nvSpPr>
            <p:spPr>
              <a:xfrm flipH="1" rot="10800000">
                <a:off x="1426312" y="1697030"/>
                <a:ext cx="2693400" cy="12438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vi" sz="1500" u="none" cap="none" strike="noStrike">
                    <a:solidFill>
                      <a:srgbClr val="263248"/>
                    </a:solidFill>
                    <a:latin typeface="Roboto Condensed"/>
                    <a:ea typeface="Roboto Condensed"/>
                    <a:cs typeface="Roboto Condensed"/>
                    <a:sym typeface="Roboto Condensed"/>
                  </a:rPr>
                  <a:t>Get </a:t>
                </a:r>
                <a:br>
                  <a:rPr b="0" i="0" lang="vi" sz="1500" u="none" cap="none" strike="noStrike">
                    <a:solidFill>
                      <a:srgbClr val="263248"/>
                    </a:solidFill>
                    <a:latin typeface="Roboto Condensed"/>
                    <a:ea typeface="Roboto Condensed"/>
                    <a:cs typeface="Roboto Condensed"/>
                    <a:sym typeface="Roboto Condensed"/>
                  </a:rPr>
                </a:br>
                <a:r>
                  <a:rPr b="0" i="0" lang="vi" sz="1500" u="none" cap="none" strike="noStrike">
                    <a:solidFill>
                      <a:srgbClr val="263248"/>
                    </a:solidFill>
                    <a:latin typeface="Roboto Condensed"/>
                    <a:ea typeface="Roboto Condensed"/>
                    <a:cs typeface="Roboto Condensed"/>
                    <a:sym typeface="Roboto Condensed"/>
                  </a:rPr>
                  <a:t>approved test</a:t>
                </a:r>
                <a:endParaRPr b="0" i="0" sz="1500" u="none" cap="none" strike="noStrike">
                  <a:solidFill>
                    <a:srgbClr val="263248"/>
                  </a:solidFill>
                  <a:latin typeface="Roboto Condensed"/>
                  <a:ea typeface="Roboto Condensed"/>
                  <a:cs typeface="Roboto Condensed"/>
                  <a:sym typeface="Roboto Condensed"/>
                </a:endParaRPr>
              </a:p>
            </p:txBody>
          </p:sp>
          <p:sp>
            <p:nvSpPr>
              <p:cNvPr id="2331" name="Google Shape;2331;p114"/>
              <p:cNvSpPr/>
              <p:nvPr/>
            </p:nvSpPr>
            <p:spPr>
              <a:xfrm flipH="1" rot="10800000">
                <a:off x="4107640" y="1697043"/>
                <a:ext cx="1243800" cy="12438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vi" sz="1500" u="none" cap="none" strike="noStrike">
                    <a:solidFill>
                      <a:srgbClr val="263248"/>
                    </a:solidFill>
                    <a:latin typeface="Roboto Condensed"/>
                    <a:ea typeface="Roboto Condensed"/>
                    <a:cs typeface="Roboto Condensed"/>
                    <a:sym typeface="Roboto Condensed"/>
                  </a:rPr>
                  <a:t>5</a:t>
                </a:r>
                <a:endParaRPr b="0" i="0" sz="1500" u="none" cap="none" strike="noStrike">
                  <a:solidFill>
                    <a:srgbClr val="263248"/>
                  </a:solidFill>
                  <a:latin typeface="Roboto Condensed"/>
                  <a:ea typeface="Roboto Condensed"/>
                  <a:cs typeface="Roboto Condensed"/>
                  <a:sym typeface="Roboto Condensed"/>
                </a:endParaRPr>
              </a:p>
            </p:txBody>
          </p:sp>
          <p:sp>
            <p:nvSpPr>
              <p:cNvPr id="2332" name="Google Shape;2332;p114"/>
              <p:cNvSpPr/>
              <p:nvPr/>
            </p:nvSpPr>
            <p:spPr>
              <a:xfrm flipH="1">
                <a:off x="185742" y="1697043"/>
                <a:ext cx="1243800" cy="12438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263248"/>
                  </a:solidFill>
                  <a:latin typeface="Roboto Condensed"/>
                  <a:ea typeface="Roboto Condensed"/>
                  <a:cs typeface="Roboto Condensed"/>
                  <a:sym typeface="Roboto Condensed"/>
                </a:endParaRPr>
              </a:p>
            </p:txBody>
          </p:sp>
          <p:sp>
            <p:nvSpPr>
              <p:cNvPr id="2333" name="Google Shape;2333;p114"/>
              <p:cNvSpPr/>
              <p:nvPr/>
            </p:nvSpPr>
            <p:spPr>
              <a:xfrm rot="10800000">
                <a:off x="185748" y="2940860"/>
                <a:ext cx="1243800" cy="414300"/>
              </a:xfrm>
              <a:prstGeom prst="triangle">
                <a:avLst>
                  <a:gd fmla="val 0" name="adj"/>
                </a:avLst>
              </a:prstGeom>
              <a:solidFill>
                <a:srgbClr val="92A8C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263248"/>
                  </a:solidFill>
                  <a:latin typeface="Roboto Condensed"/>
                  <a:ea typeface="Roboto Condensed"/>
                  <a:cs typeface="Roboto Condensed"/>
                  <a:sym typeface="Roboto Condensed"/>
                </a:endParaRPr>
              </a:p>
            </p:txBody>
          </p:sp>
        </p:grpSp>
        <p:grpSp>
          <p:nvGrpSpPr>
            <p:cNvPr id="2334" name="Google Shape;2334;p114"/>
            <p:cNvGrpSpPr/>
            <p:nvPr/>
          </p:nvGrpSpPr>
          <p:grpSpPr>
            <a:xfrm rot="10800000">
              <a:off x="3443350" y="1869573"/>
              <a:ext cx="2021854" cy="635230"/>
              <a:chOff x="185742" y="1697030"/>
              <a:chExt cx="5165698" cy="1658130"/>
            </a:xfrm>
          </p:grpSpPr>
          <p:sp>
            <p:nvSpPr>
              <p:cNvPr id="2335" name="Google Shape;2335;p114"/>
              <p:cNvSpPr/>
              <p:nvPr/>
            </p:nvSpPr>
            <p:spPr>
              <a:xfrm flipH="1" rot="10800000">
                <a:off x="1426312" y="1697030"/>
                <a:ext cx="2693400" cy="1243800"/>
              </a:xfrm>
              <a:prstGeom prst="rect">
                <a:avLst/>
              </a:prstGeom>
              <a:solidFill>
                <a:srgbClr val="92A8C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vi" sz="1500" u="none" cap="none" strike="noStrike">
                    <a:solidFill>
                      <a:srgbClr val="263248"/>
                    </a:solidFill>
                    <a:latin typeface="Roboto Condensed"/>
                    <a:ea typeface="Roboto Condensed"/>
                    <a:cs typeface="Roboto Condensed"/>
                    <a:sym typeface="Roboto Condensed"/>
                  </a:rPr>
                  <a:t>Public the test</a:t>
                </a:r>
                <a:endParaRPr b="0" i="0" sz="1500" u="none" cap="none" strike="noStrike">
                  <a:solidFill>
                    <a:srgbClr val="263248"/>
                  </a:solidFill>
                  <a:latin typeface="Roboto Condensed"/>
                  <a:ea typeface="Roboto Condensed"/>
                  <a:cs typeface="Roboto Condensed"/>
                  <a:sym typeface="Roboto Condensed"/>
                </a:endParaRPr>
              </a:p>
            </p:txBody>
          </p:sp>
          <p:sp>
            <p:nvSpPr>
              <p:cNvPr id="2336" name="Google Shape;2336;p114"/>
              <p:cNvSpPr/>
              <p:nvPr/>
            </p:nvSpPr>
            <p:spPr>
              <a:xfrm flipH="1" rot="10800000">
                <a:off x="4107640" y="1697043"/>
                <a:ext cx="1243800" cy="1243800"/>
              </a:xfrm>
              <a:prstGeom prst="rtTriangle">
                <a:avLst/>
              </a:prstGeom>
              <a:solidFill>
                <a:srgbClr val="92A8C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vi" sz="1500" u="none" cap="none" strike="noStrike">
                    <a:solidFill>
                      <a:srgbClr val="263248"/>
                    </a:solidFill>
                    <a:latin typeface="Roboto Condensed"/>
                    <a:ea typeface="Roboto Condensed"/>
                    <a:cs typeface="Roboto Condensed"/>
                    <a:sym typeface="Roboto Condensed"/>
                  </a:rPr>
                  <a:t>6</a:t>
                </a:r>
                <a:endParaRPr b="0" i="0" sz="1500" u="none" cap="none" strike="noStrike">
                  <a:solidFill>
                    <a:srgbClr val="263248"/>
                  </a:solidFill>
                  <a:latin typeface="Roboto Condensed"/>
                  <a:ea typeface="Roboto Condensed"/>
                  <a:cs typeface="Roboto Condensed"/>
                  <a:sym typeface="Roboto Condensed"/>
                </a:endParaRPr>
              </a:p>
            </p:txBody>
          </p:sp>
          <p:sp>
            <p:nvSpPr>
              <p:cNvPr id="2337" name="Google Shape;2337;p114"/>
              <p:cNvSpPr/>
              <p:nvPr/>
            </p:nvSpPr>
            <p:spPr>
              <a:xfrm flipH="1">
                <a:off x="185742" y="1697043"/>
                <a:ext cx="1243800" cy="1243800"/>
              </a:xfrm>
              <a:prstGeom prst="rtTriangle">
                <a:avLst/>
              </a:prstGeom>
              <a:solidFill>
                <a:srgbClr val="92A8C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263248"/>
                  </a:solidFill>
                  <a:latin typeface="Roboto Condensed"/>
                  <a:ea typeface="Roboto Condensed"/>
                  <a:cs typeface="Roboto Condensed"/>
                  <a:sym typeface="Roboto Condensed"/>
                </a:endParaRPr>
              </a:p>
            </p:txBody>
          </p:sp>
          <p:sp>
            <p:nvSpPr>
              <p:cNvPr id="2338" name="Google Shape;2338;p114"/>
              <p:cNvSpPr/>
              <p:nvPr/>
            </p:nvSpPr>
            <p:spPr>
              <a:xfrm rot="10800000">
                <a:off x="185748" y="2940860"/>
                <a:ext cx="1243800" cy="414300"/>
              </a:xfrm>
              <a:prstGeom prst="triangle">
                <a:avLst>
                  <a:gd fmla="val 0" name="adj"/>
                </a:avLst>
              </a:prstGeom>
              <a:solidFill>
                <a:srgbClr val="3F537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263248"/>
                  </a:solidFill>
                  <a:latin typeface="Roboto Condensed"/>
                  <a:ea typeface="Roboto Condensed"/>
                  <a:cs typeface="Roboto Condensed"/>
                  <a:sym typeface="Roboto Condensed"/>
                </a:endParaRPr>
              </a:p>
            </p:txBody>
          </p:sp>
        </p:grpSp>
      </p:grpSp>
      <p:grpSp>
        <p:nvGrpSpPr>
          <p:cNvPr id="2339" name="Google Shape;2339;p114"/>
          <p:cNvGrpSpPr/>
          <p:nvPr/>
        </p:nvGrpSpPr>
        <p:grpSpPr>
          <a:xfrm rot="10800000">
            <a:off x="6148871" y="3313887"/>
            <a:ext cx="2631406" cy="938667"/>
            <a:chOff x="185742" y="1697030"/>
            <a:chExt cx="5165698" cy="1658130"/>
          </a:xfrm>
        </p:grpSpPr>
        <p:sp>
          <p:nvSpPr>
            <p:cNvPr id="2340" name="Google Shape;2340;p114"/>
            <p:cNvSpPr/>
            <p:nvPr/>
          </p:nvSpPr>
          <p:spPr>
            <a:xfrm flipH="1" rot="10800000">
              <a:off x="1426312" y="1697030"/>
              <a:ext cx="2693400" cy="1243800"/>
            </a:xfrm>
            <a:prstGeom prst="rect">
              <a:avLst/>
            </a:prstGeom>
            <a:solidFill>
              <a:srgbClr val="3F537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vi" sz="1500" u="none" cap="none" strike="noStrike">
                  <a:solidFill>
                    <a:schemeClr val="lt1"/>
                  </a:solidFill>
                  <a:latin typeface="Roboto Condensed"/>
                  <a:ea typeface="Roboto Condensed"/>
                  <a:cs typeface="Roboto Condensed"/>
                  <a:sym typeface="Roboto Condensed"/>
                </a:rPr>
                <a:t>Finish</a:t>
              </a:r>
              <a:endParaRPr b="0" i="0" sz="1500" u="none" cap="none" strike="noStrike">
                <a:solidFill>
                  <a:schemeClr val="lt1"/>
                </a:solidFill>
                <a:latin typeface="Roboto Condensed"/>
                <a:ea typeface="Roboto Condensed"/>
                <a:cs typeface="Roboto Condensed"/>
                <a:sym typeface="Roboto Condensed"/>
              </a:endParaRPr>
            </a:p>
          </p:txBody>
        </p:sp>
        <p:sp>
          <p:nvSpPr>
            <p:cNvPr id="2341" name="Google Shape;2341;p114"/>
            <p:cNvSpPr/>
            <p:nvPr/>
          </p:nvSpPr>
          <p:spPr>
            <a:xfrm flipH="1" rot="10800000">
              <a:off x="4107640" y="1697043"/>
              <a:ext cx="1243800" cy="1243800"/>
            </a:xfrm>
            <a:prstGeom prst="rtTriangle">
              <a:avLst/>
            </a:prstGeom>
            <a:solidFill>
              <a:srgbClr val="3F537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vi" sz="1500" u="none" cap="none" strike="noStrike">
                  <a:solidFill>
                    <a:srgbClr val="FFFFFF"/>
                  </a:solidFill>
                  <a:latin typeface="Roboto Condensed"/>
                  <a:ea typeface="Roboto Condensed"/>
                  <a:cs typeface="Roboto Condensed"/>
                  <a:sym typeface="Roboto Condensed"/>
                </a:rPr>
                <a:t>7</a:t>
              </a:r>
              <a:endParaRPr b="0" i="0" sz="1500" u="none" cap="none" strike="noStrike">
                <a:solidFill>
                  <a:srgbClr val="FFFFFF"/>
                </a:solidFill>
                <a:latin typeface="Roboto Condensed"/>
                <a:ea typeface="Roboto Condensed"/>
                <a:cs typeface="Roboto Condensed"/>
                <a:sym typeface="Roboto Condensed"/>
              </a:endParaRPr>
            </a:p>
          </p:txBody>
        </p:sp>
        <p:sp>
          <p:nvSpPr>
            <p:cNvPr id="2342" name="Google Shape;2342;p114"/>
            <p:cNvSpPr/>
            <p:nvPr/>
          </p:nvSpPr>
          <p:spPr>
            <a:xfrm flipH="1">
              <a:off x="185742" y="1697043"/>
              <a:ext cx="1243800" cy="1243800"/>
            </a:xfrm>
            <a:prstGeom prst="rtTriangle">
              <a:avLst/>
            </a:prstGeom>
            <a:solidFill>
              <a:srgbClr val="3F537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263248"/>
                </a:solidFill>
                <a:latin typeface="Roboto Condensed"/>
                <a:ea typeface="Roboto Condensed"/>
                <a:cs typeface="Roboto Condensed"/>
                <a:sym typeface="Roboto Condensed"/>
              </a:endParaRPr>
            </a:p>
          </p:txBody>
        </p:sp>
        <p:sp>
          <p:nvSpPr>
            <p:cNvPr id="2343" name="Google Shape;2343;p114"/>
            <p:cNvSpPr/>
            <p:nvPr/>
          </p:nvSpPr>
          <p:spPr>
            <a:xfrm rot="10800000">
              <a:off x="185748" y="2940860"/>
              <a:ext cx="1243800" cy="414300"/>
            </a:xfrm>
            <a:prstGeom prst="triangle">
              <a:avLst>
                <a:gd fmla="val 0" name="adj"/>
              </a:avLst>
            </a:prstGeom>
            <a:solidFill>
              <a:srgbClr val="26324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263248"/>
                </a:solidFill>
                <a:latin typeface="Roboto Condensed"/>
                <a:ea typeface="Roboto Condensed"/>
                <a:cs typeface="Roboto Condensed"/>
                <a:sym typeface="Roboto Condensed"/>
              </a:endParaRPr>
            </a:p>
          </p:txBody>
        </p:sp>
      </p:grpSp>
      <p:pic>
        <p:nvPicPr>
          <p:cNvPr id="2344" name="Google Shape;2344;p114"/>
          <p:cNvPicPr preferRelativeResize="0"/>
          <p:nvPr/>
        </p:nvPicPr>
        <p:blipFill rotWithShape="1">
          <a:blip r:embed="rId4">
            <a:alphaModFix/>
          </a:blip>
          <a:srcRect b="0" l="0" r="0" t="0"/>
          <a:stretch/>
        </p:blipFill>
        <p:spPr>
          <a:xfrm>
            <a:off x="814275" y="1581450"/>
            <a:ext cx="668450" cy="668450"/>
          </a:xfrm>
          <a:prstGeom prst="rect">
            <a:avLst/>
          </a:prstGeom>
          <a:noFill/>
          <a:ln>
            <a:noFill/>
          </a:ln>
        </p:spPr>
      </p:pic>
      <p:pic>
        <p:nvPicPr>
          <p:cNvPr id="2345" name="Google Shape;2345;p114"/>
          <p:cNvPicPr preferRelativeResize="0"/>
          <p:nvPr/>
        </p:nvPicPr>
        <p:blipFill rotWithShape="1">
          <a:blip r:embed="rId5">
            <a:alphaModFix/>
          </a:blip>
          <a:srcRect b="0" l="0" r="0" t="0"/>
          <a:stretch/>
        </p:blipFill>
        <p:spPr>
          <a:xfrm>
            <a:off x="1002671" y="3579530"/>
            <a:ext cx="481793" cy="54945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9" name="Shape 2349"/>
        <p:cNvGrpSpPr/>
        <p:nvPr/>
      </p:nvGrpSpPr>
      <p:grpSpPr>
        <a:xfrm>
          <a:off x="0" y="0"/>
          <a:ext cx="0" cy="0"/>
          <a:chOff x="0" y="0"/>
          <a:chExt cx="0" cy="0"/>
        </a:xfrm>
      </p:grpSpPr>
      <p:sp>
        <p:nvSpPr>
          <p:cNvPr id="2350" name="Google Shape;2350;p115"/>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b="0" lang="vi"/>
              <a:t>TEST EXAM APPROVING DEMO</a:t>
            </a:r>
            <a:endParaRPr/>
          </a:p>
        </p:txBody>
      </p:sp>
      <p:sp>
        <p:nvSpPr>
          <p:cNvPr id="2351" name="Google Shape;2351;p115"/>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sp>
        <p:nvSpPr>
          <p:cNvPr id="2352" name="Google Shape;2352;p115"/>
          <p:cNvSpPr txBox="1"/>
          <p:nvPr/>
        </p:nvSpPr>
        <p:spPr>
          <a:xfrm>
            <a:off x="6978120" y="0"/>
            <a:ext cx="2271900" cy="1246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SOLUTIONS</a:t>
            </a:r>
            <a:br>
              <a:rPr b="0" i="0" lang="vi" sz="1400" u="none" cap="none" strike="noStrike">
                <a:solidFill>
                  <a:schemeClr val="dk1"/>
                </a:solidFill>
                <a:latin typeface="Arial"/>
                <a:ea typeface="Arial"/>
                <a:cs typeface="Arial"/>
                <a:sym typeface="Arial"/>
              </a:rPr>
            </a:br>
            <a:r>
              <a:rPr b="0" i="0" lang="vi" sz="1400" u="none" cap="none" strike="noStrike">
                <a:solidFill>
                  <a:schemeClr val="dk1"/>
                </a:solidFill>
                <a:latin typeface="Arial"/>
                <a:ea typeface="Arial"/>
                <a:cs typeface="Arial"/>
                <a:sym typeface="Arial"/>
              </a:rPr>
              <a:t>BLOCKCHAIN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SYNCHRONIZE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pic>
        <p:nvPicPr>
          <p:cNvPr id="2353" name="Google Shape;2353;p115"/>
          <p:cNvPicPr preferRelativeResize="0"/>
          <p:nvPr/>
        </p:nvPicPr>
        <p:blipFill rotWithShape="1">
          <a:blip r:embed="rId3">
            <a:alphaModFix/>
          </a:blip>
          <a:srcRect b="0" l="0" r="0" t="0"/>
          <a:stretch/>
        </p:blipFill>
        <p:spPr>
          <a:xfrm>
            <a:off x="152400" y="1311175"/>
            <a:ext cx="6666225" cy="3679924"/>
          </a:xfrm>
          <a:prstGeom prst="rect">
            <a:avLst/>
          </a:prstGeom>
          <a:noFill/>
          <a:ln>
            <a:noFill/>
          </a:ln>
        </p:spPr>
      </p:pic>
      <p:sp>
        <p:nvSpPr>
          <p:cNvPr id="2354" name="Google Shape;2354;p115"/>
          <p:cNvSpPr/>
          <p:nvPr/>
        </p:nvSpPr>
        <p:spPr>
          <a:xfrm>
            <a:off x="1923575" y="1398425"/>
            <a:ext cx="1003500" cy="543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8" name="Shape 2358"/>
        <p:cNvGrpSpPr/>
        <p:nvPr/>
      </p:nvGrpSpPr>
      <p:grpSpPr>
        <a:xfrm>
          <a:off x="0" y="0"/>
          <a:ext cx="0" cy="0"/>
          <a:chOff x="0" y="0"/>
          <a:chExt cx="0" cy="0"/>
        </a:xfrm>
      </p:grpSpPr>
      <p:sp>
        <p:nvSpPr>
          <p:cNvPr id="2359" name="Google Shape;2359;p116"/>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b="0" lang="vi"/>
              <a:t>TEST EXAM APPROVING DEMO</a:t>
            </a:r>
            <a:endParaRPr/>
          </a:p>
        </p:txBody>
      </p:sp>
      <p:sp>
        <p:nvSpPr>
          <p:cNvPr id="2360" name="Google Shape;2360;p116"/>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sp>
        <p:nvSpPr>
          <p:cNvPr id="2361" name="Google Shape;2361;p116"/>
          <p:cNvSpPr txBox="1"/>
          <p:nvPr/>
        </p:nvSpPr>
        <p:spPr>
          <a:xfrm>
            <a:off x="6978120" y="0"/>
            <a:ext cx="2271900" cy="1246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SOLUTIONS</a:t>
            </a:r>
            <a:br>
              <a:rPr b="0" i="0" lang="vi" sz="1400" u="none" cap="none" strike="noStrike">
                <a:solidFill>
                  <a:schemeClr val="dk1"/>
                </a:solidFill>
                <a:latin typeface="Arial"/>
                <a:ea typeface="Arial"/>
                <a:cs typeface="Arial"/>
                <a:sym typeface="Arial"/>
              </a:rPr>
            </a:br>
            <a:r>
              <a:rPr b="0" i="0" lang="vi" sz="1400" u="none" cap="none" strike="noStrike">
                <a:solidFill>
                  <a:schemeClr val="dk1"/>
                </a:solidFill>
                <a:latin typeface="Arial"/>
                <a:ea typeface="Arial"/>
                <a:cs typeface="Arial"/>
                <a:sym typeface="Arial"/>
              </a:rPr>
              <a:t>BLOCKCHAIN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SYNCHRONIZE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pic>
        <p:nvPicPr>
          <p:cNvPr id="2362" name="Google Shape;2362;p116"/>
          <p:cNvPicPr preferRelativeResize="0"/>
          <p:nvPr/>
        </p:nvPicPr>
        <p:blipFill rotWithShape="1">
          <a:blip r:embed="rId3">
            <a:alphaModFix/>
          </a:blip>
          <a:srcRect b="0" l="0" r="0" t="0"/>
          <a:stretch/>
        </p:blipFill>
        <p:spPr>
          <a:xfrm>
            <a:off x="152400" y="1311175"/>
            <a:ext cx="6666225" cy="3679924"/>
          </a:xfrm>
          <a:prstGeom prst="rect">
            <a:avLst/>
          </a:prstGeom>
          <a:noFill/>
          <a:ln>
            <a:noFill/>
          </a:ln>
        </p:spPr>
      </p:pic>
      <p:sp>
        <p:nvSpPr>
          <p:cNvPr id="2363" name="Google Shape;2363;p116"/>
          <p:cNvSpPr/>
          <p:nvPr/>
        </p:nvSpPr>
        <p:spPr>
          <a:xfrm>
            <a:off x="3784450" y="1440250"/>
            <a:ext cx="1097700" cy="522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7" name="Shape 2367"/>
        <p:cNvGrpSpPr/>
        <p:nvPr/>
      </p:nvGrpSpPr>
      <p:grpSpPr>
        <a:xfrm>
          <a:off x="0" y="0"/>
          <a:ext cx="0" cy="0"/>
          <a:chOff x="0" y="0"/>
          <a:chExt cx="0" cy="0"/>
        </a:xfrm>
      </p:grpSpPr>
      <p:sp>
        <p:nvSpPr>
          <p:cNvPr id="2368" name="Google Shape;2368;p117"/>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b="0" lang="vi"/>
              <a:t>TEST EXAM APPROVING DEMO</a:t>
            </a:r>
            <a:endParaRPr/>
          </a:p>
        </p:txBody>
      </p:sp>
      <p:sp>
        <p:nvSpPr>
          <p:cNvPr id="2369" name="Google Shape;2369;p117"/>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sp>
        <p:nvSpPr>
          <p:cNvPr id="2370" name="Google Shape;2370;p117"/>
          <p:cNvSpPr txBox="1"/>
          <p:nvPr/>
        </p:nvSpPr>
        <p:spPr>
          <a:xfrm>
            <a:off x="6978120" y="0"/>
            <a:ext cx="2271900" cy="1246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SOLUTIONS</a:t>
            </a:r>
            <a:br>
              <a:rPr b="0" i="0" lang="vi" sz="1400" u="none" cap="none" strike="noStrike">
                <a:solidFill>
                  <a:schemeClr val="dk1"/>
                </a:solidFill>
                <a:latin typeface="Arial"/>
                <a:ea typeface="Arial"/>
                <a:cs typeface="Arial"/>
                <a:sym typeface="Arial"/>
              </a:rPr>
            </a:br>
            <a:r>
              <a:rPr b="0" i="0" lang="vi" sz="1400" u="none" cap="none" strike="noStrike">
                <a:solidFill>
                  <a:schemeClr val="dk1"/>
                </a:solidFill>
                <a:latin typeface="Arial"/>
                <a:ea typeface="Arial"/>
                <a:cs typeface="Arial"/>
                <a:sym typeface="Arial"/>
              </a:rPr>
              <a:t>BLOCKCHAIN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SYNCHRONIZE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pic>
        <p:nvPicPr>
          <p:cNvPr id="2371" name="Google Shape;2371;p117"/>
          <p:cNvPicPr preferRelativeResize="0"/>
          <p:nvPr/>
        </p:nvPicPr>
        <p:blipFill rotWithShape="1">
          <a:blip r:embed="rId3">
            <a:alphaModFix/>
          </a:blip>
          <a:srcRect b="0" l="0" r="0" t="0"/>
          <a:stretch/>
        </p:blipFill>
        <p:spPr>
          <a:xfrm>
            <a:off x="152400" y="1311175"/>
            <a:ext cx="6666225" cy="3679924"/>
          </a:xfrm>
          <a:prstGeom prst="rect">
            <a:avLst/>
          </a:prstGeom>
          <a:noFill/>
          <a:ln>
            <a:noFill/>
          </a:ln>
        </p:spPr>
      </p:pic>
      <p:sp>
        <p:nvSpPr>
          <p:cNvPr id="2372" name="Google Shape;2372;p117"/>
          <p:cNvSpPr/>
          <p:nvPr/>
        </p:nvSpPr>
        <p:spPr>
          <a:xfrm>
            <a:off x="3857625" y="2370675"/>
            <a:ext cx="972300" cy="522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6" name="Shape 2376"/>
        <p:cNvGrpSpPr/>
        <p:nvPr/>
      </p:nvGrpSpPr>
      <p:grpSpPr>
        <a:xfrm>
          <a:off x="0" y="0"/>
          <a:ext cx="0" cy="0"/>
          <a:chOff x="0" y="0"/>
          <a:chExt cx="0" cy="0"/>
        </a:xfrm>
      </p:grpSpPr>
      <p:sp>
        <p:nvSpPr>
          <p:cNvPr id="2377" name="Google Shape;2377;p118"/>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b="0" lang="vi"/>
              <a:t>TEST EXAM APPROVING DEMO</a:t>
            </a:r>
            <a:endParaRPr/>
          </a:p>
        </p:txBody>
      </p:sp>
      <p:sp>
        <p:nvSpPr>
          <p:cNvPr id="2378" name="Google Shape;2378;p118"/>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vi"/>
              <a:t>‹#›</a:t>
            </a:fld>
            <a:endParaRPr/>
          </a:p>
        </p:txBody>
      </p:sp>
      <p:sp>
        <p:nvSpPr>
          <p:cNvPr id="2379" name="Google Shape;2379;p118"/>
          <p:cNvSpPr txBox="1"/>
          <p:nvPr/>
        </p:nvSpPr>
        <p:spPr>
          <a:xfrm>
            <a:off x="6978120" y="0"/>
            <a:ext cx="2271900" cy="1246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ISSUE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SOLUTIONS</a:t>
            </a:r>
            <a:br>
              <a:rPr b="0" i="0" lang="vi" sz="1400" u="none" cap="none" strike="noStrike">
                <a:solidFill>
                  <a:schemeClr val="dk1"/>
                </a:solidFill>
                <a:latin typeface="Arial"/>
                <a:ea typeface="Arial"/>
                <a:cs typeface="Arial"/>
                <a:sym typeface="Arial"/>
              </a:rPr>
            </a:br>
            <a:r>
              <a:rPr b="0" i="0" lang="vi" sz="1400" u="none" cap="none" strike="noStrike">
                <a:solidFill>
                  <a:schemeClr val="dk1"/>
                </a:solidFill>
                <a:latin typeface="Arial"/>
                <a:ea typeface="Arial"/>
                <a:cs typeface="Arial"/>
                <a:sym typeface="Arial"/>
              </a:rPr>
              <a:t>BLOCKCHAIN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0" i="0" lang="vi" sz="1400" u="none" cap="none" strike="noStrike">
                <a:solidFill>
                  <a:schemeClr val="dk1"/>
                </a:solidFill>
                <a:latin typeface="Arial"/>
                <a:ea typeface="Arial"/>
                <a:cs typeface="Arial"/>
                <a:sym typeface="Arial"/>
              </a:rPr>
              <a:t>SYNCHRONIZE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0"/>
              </a:spcBef>
              <a:spcAft>
                <a:spcPts val="0"/>
              </a:spcAft>
              <a:buClr>
                <a:srgbClr val="000000"/>
              </a:buClr>
              <a:buSzPts val="1400"/>
              <a:buFont typeface="Arial"/>
              <a:buNone/>
            </a:pPr>
            <a:r>
              <a:rPr b="1" i="0" lang="vi" sz="1400" u="none" cap="none" strike="noStrike">
                <a:solidFill>
                  <a:srgbClr val="FF0000"/>
                </a:solidFill>
                <a:latin typeface="Arial"/>
                <a:ea typeface="Arial"/>
                <a:cs typeface="Arial"/>
                <a:sym typeface="Arial"/>
              </a:rPr>
              <a:t>DEMO</a:t>
            </a:r>
            <a:endParaRPr b="0" i="0" sz="1400" u="none" cap="none" strike="noStrike">
              <a:solidFill>
                <a:srgbClr val="000000"/>
              </a:solidFill>
              <a:latin typeface="Arial"/>
              <a:ea typeface="Arial"/>
              <a:cs typeface="Arial"/>
              <a:sym typeface="Arial"/>
            </a:endParaRPr>
          </a:p>
        </p:txBody>
      </p:sp>
      <p:pic>
        <p:nvPicPr>
          <p:cNvPr id="2380" name="Google Shape;2380;p118"/>
          <p:cNvPicPr preferRelativeResize="0"/>
          <p:nvPr/>
        </p:nvPicPr>
        <p:blipFill rotWithShape="1">
          <a:blip r:embed="rId3">
            <a:alphaModFix/>
          </a:blip>
          <a:srcRect b="0" l="0" r="0" t="0"/>
          <a:stretch/>
        </p:blipFill>
        <p:spPr>
          <a:xfrm>
            <a:off x="152400" y="1311175"/>
            <a:ext cx="6666225" cy="3679924"/>
          </a:xfrm>
          <a:prstGeom prst="rect">
            <a:avLst/>
          </a:prstGeom>
          <a:noFill/>
          <a:ln>
            <a:noFill/>
          </a:ln>
        </p:spPr>
      </p:pic>
      <p:sp>
        <p:nvSpPr>
          <p:cNvPr id="2381" name="Google Shape;2381;p118"/>
          <p:cNvSpPr/>
          <p:nvPr/>
        </p:nvSpPr>
        <p:spPr>
          <a:xfrm>
            <a:off x="5666200" y="2381125"/>
            <a:ext cx="972300" cy="522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aler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